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27"/>
  </p:notesMasterIdLst>
  <p:sldIdLst>
    <p:sldId id="256" r:id="rId2"/>
    <p:sldId id="257" r:id="rId3"/>
    <p:sldId id="258" r:id="rId4"/>
    <p:sldId id="272" r:id="rId5"/>
    <p:sldId id="270" r:id="rId6"/>
    <p:sldId id="262" r:id="rId7"/>
    <p:sldId id="259" r:id="rId8"/>
    <p:sldId id="260" r:id="rId9"/>
    <p:sldId id="261" r:id="rId10"/>
    <p:sldId id="263" r:id="rId11"/>
    <p:sldId id="264" r:id="rId12"/>
    <p:sldId id="265" r:id="rId13"/>
    <p:sldId id="266" r:id="rId14"/>
    <p:sldId id="268" r:id="rId15"/>
    <p:sldId id="267" r:id="rId16"/>
    <p:sldId id="269" r:id="rId17"/>
    <p:sldId id="273" r:id="rId18"/>
    <p:sldId id="275" r:id="rId19"/>
    <p:sldId id="276" r:id="rId20"/>
    <p:sldId id="274" r:id="rId21"/>
    <p:sldId id="277" r:id="rId22"/>
    <p:sldId id="278" r:id="rId23"/>
    <p:sldId id="281" r:id="rId24"/>
    <p:sldId id="280" r:id="rId25"/>
    <p:sldId id="28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66934-37B6-412A-A681-C65C6AEC7C43}" type="doc">
      <dgm:prSet loTypeId="urn:microsoft.com/office/officeart/2005/8/layout/hList3" loCatId="list" qsTypeId="urn:microsoft.com/office/officeart/2005/8/quickstyle/3d5" qsCatId="3D" csTypeId="urn:microsoft.com/office/officeart/2005/8/colors/accent1_2" csCatId="accent1" phldr="1"/>
      <dgm:spPr/>
      <dgm:t>
        <a:bodyPr/>
        <a:lstStyle/>
        <a:p>
          <a:endParaRPr lang="fr-FR"/>
        </a:p>
      </dgm:t>
    </dgm:pt>
    <dgm:pt modelId="{7B586D5F-67E8-4EB8-AC27-ADAF95D78DA5}">
      <dgm:prSet phldrT="[Texte]" custT="1"/>
      <dgm:spPr/>
      <dgm:t>
        <a:bodyPr/>
        <a:lstStyle/>
        <a:p>
          <a:r>
            <a:rPr lang="fr-FR" sz="5400" dirty="0" smtClean="0">
              <a:latin typeface="Arial" panose="020B0604020202020204" pitchFamily="34" charset="0"/>
              <a:cs typeface="Arial" panose="020B0604020202020204" pitchFamily="34" charset="0"/>
            </a:rPr>
            <a:t>Les fonctions de l’évaluation</a:t>
          </a:r>
          <a:endParaRPr lang="fr-FR" sz="5400" dirty="0">
            <a:latin typeface="Arial" panose="020B0604020202020204" pitchFamily="34" charset="0"/>
            <a:cs typeface="Arial" panose="020B0604020202020204" pitchFamily="34" charset="0"/>
          </a:endParaRPr>
        </a:p>
      </dgm:t>
    </dgm:pt>
    <dgm:pt modelId="{05C89480-2105-4C42-A767-A9A92D9ACAF9}" type="parTrans" cxnId="{19F7458C-D9B1-44F1-BA89-9A4F0C4AE89F}">
      <dgm:prSet/>
      <dgm:spPr/>
      <dgm:t>
        <a:bodyPr/>
        <a:lstStyle/>
        <a:p>
          <a:endParaRPr lang="fr-FR"/>
        </a:p>
      </dgm:t>
    </dgm:pt>
    <dgm:pt modelId="{A668472D-8763-4A15-8543-AB12A4246F80}" type="sibTrans" cxnId="{19F7458C-D9B1-44F1-BA89-9A4F0C4AE89F}">
      <dgm:prSet/>
      <dgm:spPr/>
      <dgm:t>
        <a:bodyPr/>
        <a:lstStyle/>
        <a:p>
          <a:endParaRPr lang="fr-FR"/>
        </a:p>
      </dgm:t>
    </dgm:pt>
    <dgm:pt modelId="{5FE8F3EF-CAEA-4A7A-A1F9-909C5C18B631}">
      <dgm:prSet phldrT="[Texte]"/>
      <dgm:spPr/>
      <dgm:t>
        <a:bodyPr/>
        <a:lstStyle/>
        <a:p>
          <a:r>
            <a:rPr lang="fr-FR" smtClean="0">
              <a:latin typeface="Arial" panose="020B0604020202020204" pitchFamily="34" charset="0"/>
              <a:cs typeface="Arial" panose="020B0604020202020204" pitchFamily="34" charset="0"/>
            </a:rPr>
            <a:t>Régulation</a:t>
          </a:r>
          <a:endParaRPr lang="fr-FR" dirty="0">
            <a:latin typeface="Arial" panose="020B0604020202020204" pitchFamily="34" charset="0"/>
            <a:cs typeface="Arial" panose="020B0604020202020204" pitchFamily="34" charset="0"/>
          </a:endParaRPr>
        </a:p>
      </dgm:t>
    </dgm:pt>
    <dgm:pt modelId="{3654EB46-0D5B-43BB-B6E3-3CB63F11A894}" type="parTrans" cxnId="{7DE9BE4C-1272-4194-8098-BD5CBB0F6730}">
      <dgm:prSet/>
      <dgm:spPr/>
      <dgm:t>
        <a:bodyPr/>
        <a:lstStyle/>
        <a:p>
          <a:endParaRPr lang="fr-FR"/>
        </a:p>
      </dgm:t>
    </dgm:pt>
    <dgm:pt modelId="{A3BDE89D-38EC-41C9-9664-DB8634BB583A}" type="sibTrans" cxnId="{7DE9BE4C-1272-4194-8098-BD5CBB0F6730}">
      <dgm:prSet/>
      <dgm:spPr/>
      <dgm:t>
        <a:bodyPr/>
        <a:lstStyle/>
        <a:p>
          <a:endParaRPr lang="fr-FR"/>
        </a:p>
      </dgm:t>
    </dgm:pt>
    <dgm:pt modelId="{38F7CBE6-888F-4233-8F99-A904435AB045}">
      <dgm:prSet phldrT="[Texte]" custT="1"/>
      <dgm:spPr/>
      <dgm:t>
        <a:bodyPr/>
        <a:lstStyle/>
        <a:p>
          <a:r>
            <a:rPr lang="fr-FR" sz="4000" smtClean="0">
              <a:latin typeface="Arial" panose="020B0604020202020204" pitchFamily="34" charset="0"/>
              <a:cs typeface="Arial" panose="020B0604020202020204" pitchFamily="34" charset="0"/>
            </a:rPr>
            <a:t>orientation</a:t>
          </a:r>
          <a:endParaRPr lang="fr-FR" sz="4000" dirty="0">
            <a:latin typeface="Arial" panose="020B0604020202020204" pitchFamily="34" charset="0"/>
            <a:cs typeface="Arial" panose="020B0604020202020204" pitchFamily="34" charset="0"/>
          </a:endParaRPr>
        </a:p>
      </dgm:t>
    </dgm:pt>
    <dgm:pt modelId="{5908F94A-8B52-44AF-BBC9-2DA757642A08}" type="parTrans" cxnId="{EF972074-1D2C-484B-B0DD-DFB370166FAD}">
      <dgm:prSet/>
      <dgm:spPr/>
      <dgm:t>
        <a:bodyPr/>
        <a:lstStyle/>
        <a:p>
          <a:endParaRPr lang="fr-FR"/>
        </a:p>
      </dgm:t>
    </dgm:pt>
    <dgm:pt modelId="{7613B475-BBE2-4E58-B40A-10B64ADE5F8D}" type="sibTrans" cxnId="{EF972074-1D2C-484B-B0DD-DFB370166FAD}">
      <dgm:prSet/>
      <dgm:spPr/>
      <dgm:t>
        <a:bodyPr/>
        <a:lstStyle/>
        <a:p>
          <a:endParaRPr lang="fr-FR"/>
        </a:p>
      </dgm:t>
    </dgm:pt>
    <dgm:pt modelId="{12EA70D3-198E-46A0-B8E9-8B5E3CFFD1A3}">
      <dgm:prSet phldrT="[Texte]"/>
      <dgm:spPr/>
      <dgm:t>
        <a:bodyPr/>
        <a:lstStyle/>
        <a:p>
          <a:r>
            <a:rPr lang="fr-FR" smtClean="0">
              <a:latin typeface="Arial" panose="020B0604020202020204" pitchFamily="34" charset="0"/>
              <a:cs typeface="Arial" panose="020B0604020202020204" pitchFamily="34" charset="0"/>
            </a:rPr>
            <a:t>certification</a:t>
          </a:r>
          <a:endParaRPr lang="fr-FR" dirty="0">
            <a:latin typeface="Arial" panose="020B0604020202020204" pitchFamily="34" charset="0"/>
            <a:cs typeface="Arial" panose="020B0604020202020204" pitchFamily="34" charset="0"/>
          </a:endParaRPr>
        </a:p>
      </dgm:t>
    </dgm:pt>
    <dgm:pt modelId="{2194C73D-F328-4088-9F05-633CE81B719A}" type="parTrans" cxnId="{A5D351B2-767A-4FAF-84F6-B2DB650015FC}">
      <dgm:prSet/>
      <dgm:spPr/>
      <dgm:t>
        <a:bodyPr/>
        <a:lstStyle/>
        <a:p>
          <a:endParaRPr lang="fr-FR"/>
        </a:p>
      </dgm:t>
    </dgm:pt>
    <dgm:pt modelId="{B490A5E3-4CF2-48AC-AB87-B2E53B3BDD1B}" type="sibTrans" cxnId="{A5D351B2-767A-4FAF-84F6-B2DB650015FC}">
      <dgm:prSet/>
      <dgm:spPr/>
      <dgm:t>
        <a:bodyPr/>
        <a:lstStyle/>
        <a:p>
          <a:endParaRPr lang="fr-FR"/>
        </a:p>
      </dgm:t>
    </dgm:pt>
    <dgm:pt modelId="{3E1FA415-BDA0-430F-ADA7-01B9D4645EF5}" type="pres">
      <dgm:prSet presAssocID="{54F66934-37B6-412A-A681-C65C6AEC7C43}" presName="composite" presStyleCnt="0">
        <dgm:presLayoutVars>
          <dgm:chMax val="1"/>
          <dgm:dir/>
          <dgm:resizeHandles val="exact"/>
        </dgm:presLayoutVars>
      </dgm:prSet>
      <dgm:spPr/>
      <dgm:t>
        <a:bodyPr/>
        <a:lstStyle/>
        <a:p>
          <a:endParaRPr lang="fr-FR"/>
        </a:p>
      </dgm:t>
    </dgm:pt>
    <dgm:pt modelId="{06969A26-CD5C-4060-BCC8-FA6D3C35BD8E}" type="pres">
      <dgm:prSet presAssocID="{7B586D5F-67E8-4EB8-AC27-ADAF95D78DA5}" presName="roof" presStyleLbl="dkBgShp" presStyleIdx="0" presStyleCnt="2"/>
      <dgm:spPr/>
      <dgm:t>
        <a:bodyPr/>
        <a:lstStyle/>
        <a:p>
          <a:endParaRPr lang="fr-FR"/>
        </a:p>
      </dgm:t>
    </dgm:pt>
    <dgm:pt modelId="{ED6E6731-20B2-4707-838F-E9CB02970100}" type="pres">
      <dgm:prSet presAssocID="{7B586D5F-67E8-4EB8-AC27-ADAF95D78DA5}" presName="pillars" presStyleCnt="0"/>
      <dgm:spPr/>
    </dgm:pt>
    <dgm:pt modelId="{DF07925D-6F3D-435C-BDAB-25EF128FF572}" type="pres">
      <dgm:prSet presAssocID="{7B586D5F-67E8-4EB8-AC27-ADAF95D78DA5}" presName="pillar1" presStyleLbl="node1" presStyleIdx="0" presStyleCnt="3">
        <dgm:presLayoutVars>
          <dgm:bulletEnabled val="1"/>
        </dgm:presLayoutVars>
      </dgm:prSet>
      <dgm:spPr/>
      <dgm:t>
        <a:bodyPr/>
        <a:lstStyle/>
        <a:p>
          <a:endParaRPr lang="fr-FR"/>
        </a:p>
      </dgm:t>
    </dgm:pt>
    <dgm:pt modelId="{09CB856F-BF43-47B7-870F-D679BABDC411}" type="pres">
      <dgm:prSet presAssocID="{38F7CBE6-888F-4233-8F99-A904435AB045}" presName="pillarX" presStyleLbl="node1" presStyleIdx="1" presStyleCnt="3">
        <dgm:presLayoutVars>
          <dgm:bulletEnabled val="1"/>
        </dgm:presLayoutVars>
      </dgm:prSet>
      <dgm:spPr/>
      <dgm:t>
        <a:bodyPr/>
        <a:lstStyle/>
        <a:p>
          <a:endParaRPr lang="fr-FR"/>
        </a:p>
      </dgm:t>
    </dgm:pt>
    <dgm:pt modelId="{60067DBC-E563-4E9C-9E2E-598C288556F1}" type="pres">
      <dgm:prSet presAssocID="{12EA70D3-198E-46A0-B8E9-8B5E3CFFD1A3}" presName="pillarX" presStyleLbl="node1" presStyleIdx="2" presStyleCnt="3">
        <dgm:presLayoutVars>
          <dgm:bulletEnabled val="1"/>
        </dgm:presLayoutVars>
      </dgm:prSet>
      <dgm:spPr/>
      <dgm:t>
        <a:bodyPr/>
        <a:lstStyle/>
        <a:p>
          <a:endParaRPr lang="fr-FR"/>
        </a:p>
      </dgm:t>
    </dgm:pt>
    <dgm:pt modelId="{1EB1C4A1-AA39-4B42-824A-13B4C033DEB4}" type="pres">
      <dgm:prSet presAssocID="{7B586D5F-67E8-4EB8-AC27-ADAF95D78DA5}" presName="base" presStyleLbl="dkBgShp" presStyleIdx="1" presStyleCnt="2"/>
      <dgm:spPr/>
    </dgm:pt>
  </dgm:ptLst>
  <dgm:cxnLst>
    <dgm:cxn modelId="{FC66C939-8FA3-41AB-931D-0F64C30F6B4C}" type="presOf" srcId="{12EA70D3-198E-46A0-B8E9-8B5E3CFFD1A3}" destId="{60067DBC-E563-4E9C-9E2E-598C288556F1}" srcOrd="0" destOrd="0" presId="urn:microsoft.com/office/officeart/2005/8/layout/hList3"/>
    <dgm:cxn modelId="{7B1F39D5-E49D-4012-BC6A-F2653920017E}" type="presOf" srcId="{7B586D5F-67E8-4EB8-AC27-ADAF95D78DA5}" destId="{06969A26-CD5C-4060-BCC8-FA6D3C35BD8E}" srcOrd="0" destOrd="0" presId="urn:microsoft.com/office/officeart/2005/8/layout/hList3"/>
    <dgm:cxn modelId="{EC279C69-8E29-423C-9FF5-2D40E851E7CC}" type="presOf" srcId="{38F7CBE6-888F-4233-8F99-A904435AB045}" destId="{09CB856F-BF43-47B7-870F-D679BABDC411}" srcOrd="0" destOrd="0" presId="urn:microsoft.com/office/officeart/2005/8/layout/hList3"/>
    <dgm:cxn modelId="{19F7458C-D9B1-44F1-BA89-9A4F0C4AE89F}" srcId="{54F66934-37B6-412A-A681-C65C6AEC7C43}" destId="{7B586D5F-67E8-4EB8-AC27-ADAF95D78DA5}" srcOrd="0" destOrd="0" parTransId="{05C89480-2105-4C42-A767-A9A92D9ACAF9}" sibTransId="{A668472D-8763-4A15-8543-AB12A4246F80}"/>
    <dgm:cxn modelId="{B8C57946-14F4-4ABE-881F-580502CD4580}" type="presOf" srcId="{5FE8F3EF-CAEA-4A7A-A1F9-909C5C18B631}" destId="{DF07925D-6F3D-435C-BDAB-25EF128FF572}" srcOrd="0" destOrd="0" presId="urn:microsoft.com/office/officeart/2005/8/layout/hList3"/>
    <dgm:cxn modelId="{0E1001D0-75D5-4FA6-90A7-2D5782718921}" type="presOf" srcId="{54F66934-37B6-412A-A681-C65C6AEC7C43}" destId="{3E1FA415-BDA0-430F-ADA7-01B9D4645EF5}" srcOrd="0" destOrd="0" presId="urn:microsoft.com/office/officeart/2005/8/layout/hList3"/>
    <dgm:cxn modelId="{EF972074-1D2C-484B-B0DD-DFB370166FAD}" srcId="{7B586D5F-67E8-4EB8-AC27-ADAF95D78DA5}" destId="{38F7CBE6-888F-4233-8F99-A904435AB045}" srcOrd="1" destOrd="0" parTransId="{5908F94A-8B52-44AF-BBC9-2DA757642A08}" sibTransId="{7613B475-BBE2-4E58-B40A-10B64ADE5F8D}"/>
    <dgm:cxn modelId="{A5D351B2-767A-4FAF-84F6-B2DB650015FC}" srcId="{7B586D5F-67E8-4EB8-AC27-ADAF95D78DA5}" destId="{12EA70D3-198E-46A0-B8E9-8B5E3CFFD1A3}" srcOrd="2" destOrd="0" parTransId="{2194C73D-F328-4088-9F05-633CE81B719A}" sibTransId="{B490A5E3-4CF2-48AC-AB87-B2E53B3BDD1B}"/>
    <dgm:cxn modelId="{7DE9BE4C-1272-4194-8098-BD5CBB0F6730}" srcId="{7B586D5F-67E8-4EB8-AC27-ADAF95D78DA5}" destId="{5FE8F3EF-CAEA-4A7A-A1F9-909C5C18B631}" srcOrd="0" destOrd="0" parTransId="{3654EB46-0D5B-43BB-B6E3-3CB63F11A894}" sibTransId="{A3BDE89D-38EC-41C9-9664-DB8634BB583A}"/>
    <dgm:cxn modelId="{F2A69759-F0EB-4447-99C3-3CB9155893DF}" type="presParOf" srcId="{3E1FA415-BDA0-430F-ADA7-01B9D4645EF5}" destId="{06969A26-CD5C-4060-BCC8-FA6D3C35BD8E}" srcOrd="0" destOrd="0" presId="urn:microsoft.com/office/officeart/2005/8/layout/hList3"/>
    <dgm:cxn modelId="{C15D998A-C6EB-4110-BE6E-9BD3762D8C13}" type="presParOf" srcId="{3E1FA415-BDA0-430F-ADA7-01B9D4645EF5}" destId="{ED6E6731-20B2-4707-838F-E9CB02970100}" srcOrd="1" destOrd="0" presId="urn:microsoft.com/office/officeart/2005/8/layout/hList3"/>
    <dgm:cxn modelId="{0D89D713-1234-4D5F-BF83-1DF9079C1181}" type="presParOf" srcId="{ED6E6731-20B2-4707-838F-E9CB02970100}" destId="{DF07925D-6F3D-435C-BDAB-25EF128FF572}" srcOrd="0" destOrd="0" presId="urn:microsoft.com/office/officeart/2005/8/layout/hList3"/>
    <dgm:cxn modelId="{E1629C4B-9A4F-4873-BC61-7EA338A1194E}" type="presParOf" srcId="{ED6E6731-20B2-4707-838F-E9CB02970100}" destId="{09CB856F-BF43-47B7-870F-D679BABDC411}" srcOrd="1" destOrd="0" presId="urn:microsoft.com/office/officeart/2005/8/layout/hList3"/>
    <dgm:cxn modelId="{78D2B4EB-2375-4D57-AD72-5DCDF8164DA9}" type="presParOf" srcId="{ED6E6731-20B2-4707-838F-E9CB02970100}" destId="{60067DBC-E563-4E9C-9E2E-598C288556F1}" srcOrd="2" destOrd="0" presId="urn:microsoft.com/office/officeart/2005/8/layout/hList3"/>
    <dgm:cxn modelId="{E7467CD5-6109-408B-BD72-2662D3A1A677}" type="presParOf" srcId="{3E1FA415-BDA0-430F-ADA7-01B9D4645EF5}" destId="{1EB1C4A1-AA39-4B42-824A-13B4C033DEB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2C5EC1-E69F-466A-BA6C-9934DB4C74B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fr-FR"/>
        </a:p>
      </dgm:t>
    </dgm:pt>
    <dgm:pt modelId="{2AF39150-B93F-4185-AB2D-2B35E9EE9F92}">
      <dgm:prSet phldrT="[Texte]" custT="1"/>
      <dgm:spPr/>
      <dgm:t>
        <a:bodyPr/>
        <a:lstStyle/>
        <a:p>
          <a:r>
            <a:rPr lang="fr-FR" sz="2800" dirty="0" smtClean="0">
              <a:solidFill>
                <a:srgbClr val="FF0000"/>
              </a:solidFill>
              <a:latin typeface="Arial" panose="020B0604020202020204" pitchFamily="34" charset="0"/>
              <a:cs typeface="Arial" panose="020B0604020202020204" pitchFamily="34" charset="0"/>
            </a:rPr>
            <a:t>Après l’évaluation</a:t>
          </a:r>
          <a:endParaRPr lang="fr-FR" sz="2800" dirty="0">
            <a:solidFill>
              <a:srgbClr val="FF0000"/>
            </a:solidFill>
            <a:latin typeface="Arial" panose="020B0604020202020204" pitchFamily="34" charset="0"/>
            <a:cs typeface="Arial" panose="020B0604020202020204" pitchFamily="34" charset="0"/>
          </a:endParaRPr>
        </a:p>
      </dgm:t>
    </dgm:pt>
    <dgm:pt modelId="{DBEBFF19-8491-4920-8221-B5D0D090CA30}" type="parTrans" cxnId="{E98D3483-F1EB-463C-91D3-F7E2A35CA022}">
      <dgm:prSet/>
      <dgm:spPr/>
      <dgm:t>
        <a:bodyPr/>
        <a:lstStyle/>
        <a:p>
          <a:endParaRPr lang="fr-FR"/>
        </a:p>
      </dgm:t>
    </dgm:pt>
    <dgm:pt modelId="{52D9FD71-1D27-4FBC-B31C-7EB58CF1B164}" type="sibTrans" cxnId="{E98D3483-F1EB-463C-91D3-F7E2A35CA022}">
      <dgm:prSet/>
      <dgm:spPr/>
      <dgm:t>
        <a:bodyPr/>
        <a:lstStyle/>
        <a:p>
          <a:endParaRPr lang="fr-FR"/>
        </a:p>
      </dgm:t>
    </dgm:pt>
    <dgm:pt modelId="{25029951-E126-4AE7-BDEC-19A9CD9F4D8D}">
      <dgm:prSet phldrT="[Texte]" custT="1"/>
      <dgm:spPr/>
      <dgm:t>
        <a:bodyPr/>
        <a:lstStyle/>
        <a:p>
          <a:pPr algn="l"/>
          <a:r>
            <a:rPr lang="fr-FR" sz="2800" dirty="0" smtClean="0">
              <a:solidFill>
                <a:schemeClr val="tx1"/>
              </a:solidFill>
              <a:latin typeface="Arial" panose="020B0604020202020204" pitchFamily="34" charset="0"/>
              <a:cs typeface="Arial" panose="020B0604020202020204" pitchFamily="34" charset="0"/>
            </a:rPr>
            <a:t>Relativiser avec l’élève d’autres adaptations</a:t>
          </a:r>
          <a:endParaRPr lang="fr-FR" sz="2800" dirty="0">
            <a:solidFill>
              <a:schemeClr val="tx1"/>
            </a:solidFill>
            <a:latin typeface="Arial" panose="020B0604020202020204" pitchFamily="34" charset="0"/>
            <a:cs typeface="Arial" panose="020B0604020202020204" pitchFamily="34" charset="0"/>
          </a:endParaRPr>
        </a:p>
      </dgm:t>
    </dgm:pt>
    <dgm:pt modelId="{50FC69AE-B470-40A1-82EE-7DCF540B650F}" type="parTrans" cxnId="{539D8236-F61D-4942-B77C-FB07F7DCE06E}">
      <dgm:prSet/>
      <dgm:spPr/>
      <dgm:t>
        <a:bodyPr/>
        <a:lstStyle/>
        <a:p>
          <a:endParaRPr lang="fr-FR"/>
        </a:p>
      </dgm:t>
    </dgm:pt>
    <dgm:pt modelId="{4F8CC237-F954-4314-A0AB-66D3FC428231}" type="sibTrans" cxnId="{539D8236-F61D-4942-B77C-FB07F7DCE06E}">
      <dgm:prSet/>
      <dgm:spPr/>
      <dgm:t>
        <a:bodyPr/>
        <a:lstStyle/>
        <a:p>
          <a:endParaRPr lang="fr-FR"/>
        </a:p>
      </dgm:t>
    </dgm:pt>
    <dgm:pt modelId="{B4BBC272-02D7-4EEB-8D71-FD70B57E0D51}">
      <dgm:prSet phldrT="[Texte]" custT="1"/>
      <dgm:spPr/>
      <dgm:t>
        <a:bodyPr/>
        <a:lstStyle/>
        <a:p>
          <a:pPr algn="l"/>
          <a:r>
            <a:rPr lang="fr-FR" sz="2800" dirty="0" smtClean="0">
              <a:latin typeface="Arial" panose="020B0604020202020204" pitchFamily="34" charset="0"/>
              <a:cs typeface="Arial" panose="020B0604020202020204" pitchFamily="34" charset="0"/>
            </a:rPr>
            <a:t>Eviter de proposer une évaluation déjà échouée à l’élève</a:t>
          </a:r>
          <a:endParaRPr lang="fr-FR" sz="2800" dirty="0">
            <a:latin typeface="Arial" panose="020B0604020202020204" pitchFamily="34" charset="0"/>
            <a:cs typeface="Arial" panose="020B0604020202020204" pitchFamily="34" charset="0"/>
          </a:endParaRPr>
        </a:p>
      </dgm:t>
    </dgm:pt>
    <dgm:pt modelId="{6130E0CF-113A-486C-81BE-1D075676B3D5}" type="parTrans" cxnId="{84F8EAB3-4948-488F-A488-9AEFE5BAEFBB}">
      <dgm:prSet/>
      <dgm:spPr/>
      <dgm:t>
        <a:bodyPr/>
        <a:lstStyle/>
        <a:p>
          <a:endParaRPr lang="fr-FR"/>
        </a:p>
      </dgm:t>
    </dgm:pt>
    <dgm:pt modelId="{4ED0BC5A-F08B-41EB-9EB5-A75AC0BE4F2F}" type="sibTrans" cxnId="{84F8EAB3-4948-488F-A488-9AEFE5BAEFBB}">
      <dgm:prSet/>
      <dgm:spPr/>
      <dgm:t>
        <a:bodyPr/>
        <a:lstStyle/>
        <a:p>
          <a:endParaRPr lang="fr-FR"/>
        </a:p>
      </dgm:t>
    </dgm:pt>
    <dgm:pt modelId="{47B5FB38-01F9-404E-9E8F-666117727CF8}">
      <dgm:prSet phldrT="[Texte]" custT="1"/>
      <dgm:spPr/>
      <dgm:t>
        <a:bodyPr/>
        <a:lstStyle/>
        <a:p>
          <a:endParaRPr lang="fr-FR" sz="2000" dirty="0"/>
        </a:p>
      </dgm:t>
    </dgm:pt>
    <dgm:pt modelId="{EE31407E-F93A-4052-BA5D-D683C5B342C9}" type="parTrans" cxnId="{41AF4F13-A29C-45B9-B26F-82E2F1BCDA18}">
      <dgm:prSet/>
      <dgm:spPr/>
      <dgm:t>
        <a:bodyPr/>
        <a:lstStyle/>
        <a:p>
          <a:endParaRPr lang="fr-FR"/>
        </a:p>
      </dgm:t>
    </dgm:pt>
    <dgm:pt modelId="{E5E46EFF-389E-409F-B084-B5A269644B7E}" type="sibTrans" cxnId="{41AF4F13-A29C-45B9-B26F-82E2F1BCDA18}">
      <dgm:prSet/>
      <dgm:spPr/>
      <dgm:t>
        <a:bodyPr/>
        <a:lstStyle/>
        <a:p>
          <a:endParaRPr lang="fr-FR"/>
        </a:p>
      </dgm:t>
    </dgm:pt>
    <dgm:pt modelId="{61BFBBBF-3514-4A1F-9880-81A51728C3C4}">
      <dgm:prSet phldrT="[Texte]" custT="1"/>
      <dgm:spPr/>
      <dgm:t>
        <a:bodyPr/>
        <a:lstStyle/>
        <a:p>
          <a:pPr algn="l"/>
          <a:r>
            <a:rPr lang="fr-FR" sz="2800" dirty="0" smtClean="0">
              <a:solidFill>
                <a:schemeClr val="tx1"/>
              </a:solidFill>
              <a:latin typeface="Arial" panose="020B0604020202020204" pitchFamily="34" charset="0"/>
              <a:cs typeface="Arial" panose="020B0604020202020204" pitchFamily="34" charset="0"/>
            </a:rPr>
            <a:t>Convenir avec lui d’autres adaptations</a:t>
          </a:r>
          <a:endParaRPr lang="fr-FR" sz="2800" dirty="0">
            <a:solidFill>
              <a:schemeClr val="tx1"/>
            </a:solidFill>
            <a:latin typeface="Arial" panose="020B0604020202020204" pitchFamily="34" charset="0"/>
            <a:cs typeface="Arial" panose="020B0604020202020204" pitchFamily="34" charset="0"/>
          </a:endParaRPr>
        </a:p>
      </dgm:t>
    </dgm:pt>
    <dgm:pt modelId="{BCD65004-DBD9-4C4E-978B-1B6DE29784C3}" type="sibTrans" cxnId="{BFA90C53-9958-4B3C-AF95-9070429A8EDB}">
      <dgm:prSet/>
      <dgm:spPr/>
      <dgm:t>
        <a:bodyPr/>
        <a:lstStyle/>
        <a:p>
          <a:endParaRPr lang="fr-FR"/>
        </a:p>
      </dgm:t>
    </dgm:pt>
    <dgm:pt modelId="{C20FE3EA-4362-4508-94D8-E815BE9A4510}" type="parTrans" cxnId="{BFA90C53-9958-4B3C-AF95-9070429A8EDB}">
      <dgm:prSet/>
      <dgm:spPr/>
      <dgm:t>
        <a:bodyPr/>
        <a:lstStyle/>
        <a:p>
          <a:endParaRPr lang="fr-FR"/>
        </a:p>
      </dgm:t>
    </dgm:pt>
    <dgm:pt modelId="{12AA767D-7783-4D15-B466-43C2CC0FBC3E}" type="pres">
      <dgm:prSet presAssocID="{622C5EC1-E69F-466A-BA6C-9934DB4C74B9}" presName="hierChild1" presStyleCnt="0">
        <dgm:presLayoutVars>
          <dgm:chPref val="1"/>
          <dgm:dir/>
          <dgm:animOne val="branch"/>
          <dgm:animLvl val="lvl"/>
          <dgm:resizeHandles/>
        </dgm:presLayoutVars>
      </dgm:prSet>
      <dgm:spPr/>
      <dgm:t>
        <a:bodyPr/>
        <a:lstStyle/>
        <a:p>
          <a:endParaRPr lang="fr-FR"/>
        </a:p>
      </dgm:t>
    </dgm:pt>
    <dgm:pt modelId="{AB883454-1DF8-4E8B-BEA9-6DB3484F5BDD}" type="pres">
      <dgm:prSet presAssocID="{2AF39150-B93F-4185-AB2D-2B35E9EE9F92}" presName="hierRoot1" presStyleCnt="0"/>
      <dgm:spPr/>
    </dgm:pt>
    <dgm:pt modelId="{B3428BD9-F035-4ED3-A4F8-DB3537631456}" type="pres">
      <dgm:prSet presAssocID="{2AF39150-B93F-4185-AB2D-2B35E9EE9F92}" presName="composite" presStyleCnt="0"/>
      <dgm:spPr/>
    </dgm:pt>
    <dgm:pt modelId="{52EA1BA9-2136-4C21-A463-B134C526678B}" type="pres">
      <dgm:prSet presAssocID="{2AF39150-B93F-4185-AB2D-2B35E9EE9F92}" presName="background" presStyleLbl="node0" presStyleIdx="0" presStyleCnt="1"/>
      <dgm:spPr/>
    </dgm:pt>
    <dgm:pt modelId="{162BEEF1-835B-46C7-BDA9-65460DF16991}" type="pres">
      <dgm:prSet presAssocID="{2AF39150-B93F-4185-AB2D-2B35E9EE9F92}" presName="text" presStyleLbl="fgAcc0" presStyleIdx="0" presStyleCnt="1" custScaleX="160287">
        <dgm:presLayoutVars>
          <dgm:chPref val="3"/>
        </dgm:presLayoutVars>
      </dgm:prSet>
      <dgm:spPr/>
      <dgm:t>
        <a:bodyPr/>
        <a:lstStyle/>
        <a:p>
          <a:endParaRPr lang="fr-FR"/>
        </a:p>
      </dgm:t>
    </dgm:pt>
    <dgm:pt modelId="{1597FA94-D459-4BB3-BE0E-453323ECD234}" type="pres">
      <dgm:prSet presAssocID="{2AF39150-B93F-4185-AB2D-2B35E9EE9F92}" presName="hierChild2" presStyleCnt="0"/>
      <dgm:spPr/>
    </dgm:pt>
    <dgm:pt modelId="{8F4C2796-8D5B-474B-8AA3-9503FD9B47E0}" type="pres">
      <dgm:prSet presAssocID="{50FC69AE-B470-40A1-82EE-7DCF540B650F}" presName="Name10" presStyleLbl="parChTrans1D2" presStyleIdx="0" presStyleCnt="2"/>
      <dgm:spPr/>
      <dgm:t>
        <a:bodyPr/>
        <a:lstStyle/>
        <a:p>
          <a:endParaRPr lang="fr-FR"/>
        </a:p>
      </dgm:t>
    </dgm:pt>
    <dgm:pt modelId="{8CF0B754-6880-426B-B483-8302DC0D812C}" type="pres">
      <dgm:prSet presAssocID="{25029951-E126-4AE7-BDEC-19A9CD9F4D8D}" presName="hierRoot2" presStyleCnt="0"/>
      <dgm:spPr/>
    </dgm:pt>
    <dgm:pt modelId="{8565CE50-221F-4843-8B93-8B6E7EBCC9D8}" type="pres">
      <dgm:prSet presAssocID="{25029951-E126-4AE7-BDEC-19A9CD9F4D8D}" presName="composite2" presStyleCnt="0"/>
      <dgm:spPr/>
    </dgm:pt>
    <dgm:pt modelId="{D3081272-8DEB-4EF2-990A-8F12072590D4}" type="pres">
      <dgm:prSet presAssocID="{25029951-E126-4AE7-BDEC-19A9CD9F4D8D}" presName="background2" presStyleLbl="node2" presStyleIdx="0" presStyleCnt="2"/>
      <dgm:spPr/>
    </dgm:pt>
    <dgm:pt modelId="{D2FCF4A3-A7C8-4681-845D-EF7F3ED96FCC}" type="pres">
      <dgm:prSet presAssocID="{25029951-E126-4AE7-BDEC-19A9CD9F4D8D}" presName="text2" presStyleLbl="fgAcc2" presStyleIdx="0" presStyleCnt="2" custScaleX="177097">
        <dgm:presLayoutVars>
          <dgm:chPref val="3"/>
        </dgm:presLayoutVars>
      </dgm:prSet>
      <dgm:spPr/>
      <dgm:t>
        <a:bodyPr/>
        <a:lstStyle/>
        <a:p>
          <a:endParaRPr lang="fr-FR"/>
        </a:p>
      </dgm:t>
    </dgm:pt>
    <dgm:pt modelId="{B378B227-8C6D-4734-81A7-0C0B233295D6}" type="pres">
      <dgm:prSet presAssocID="{25029951-E126-4AE7-BDEC-19A9CD9F4D8D}" presName="hierChild3" presStyleCnt="0"/>
      <dgm:spPr/>
    </dgm:pt>
    <dgm:pt modelId="{3FC4DC48-6AC8-48AA-8C6E-D760FB0BEEF6}" type="pres">
      <dgm:prSet presAssocID="{6130E0CF-113A-486C-81BE-1D075676B3D5}" presName="Name17" presStyleLbl="parChTrans1D3" presStyleIdx="0" presStyleCnt="2"/>
      <dgm:spPr/>
      <dgm:t>
        <a:bodyPr/>
        <a:lstStyle/>
        <a:p>
          <a:endParaRPr lang="fr-FR"/>
        </a:p>
      </dgm:t>
    </dgm:pt>
    <dgm:pt modelId="{55563A5A-ADC7-439E-96F1-7CEB8735D02C}" type="pres">
      <dgm:prSet presAssocID="{B4BBC272-02D7-4EEB-8D71-FD70B57E0D51}" presName="hierRoot3" presStyleCnt="0"/>
      <dgm:spPr/>
    </dgm:pt>
    <dgm:pt modelId="{4EB16A9D-F093-4051-97EB-EAD70A53B761}" type="pres">
      <dgm:prSet presAssocID="{B4BBC272-02D7-4EEB-8D71-FD70B57E0D51}" presName="composite3" presStyleCnt="0"/>
      <dgm:spPr/>
    </dgm:pt>
    <dgm:pt modelId="{2BD35E97-639C-4A36-ABD4-405A92B1AA0F}" type="pres">
      <dgm:prSet presAssocID="{B4BBC272-02D7-4EEB-8D71-FD70B57E0D51}" presName="background3" presStyleLbl="node3" presStyleIdx="0" presStyleCnt="2"/>
      <dgm:spPr/>
    </dgm:pt>
    <dgm:pt modelId="{9415B491-CB23-4675-BA33-7059B64625E6}" type="pres">
      <dgm:prSet presAssocID="{B4BBC272-02D7-4EEB-8D71-FD70B57E0D51}" presName="text3" presStyleLbl="fgAcc3" presStyleIdx="0" presStyleCnt="2" custScaleX="214896" custScaleY="143651">
        <dgm:presLayoutVars>
          <dgm:chPref val="3"/>
        </dgm:presLayoutVars>
      </dgm:prSet>
      <dgm:spPr/>
      <dgm:t>
        <a:bodyPr/>
        <a:lstStyle/>
        <a:p>
          <a:endParaRPr lang="fr-FR"/>
        </a:p>
      </dgm:t>
    </dgm:pt>
    <dgm:pt modelId="{D462844E-9DB6-4F94-979B-EF3A5D753C8B}" type="pres">
      <dgm:prSet presAssocID="{B4BBC272-02D7-4EEB-8D71-FD70B57E0D51}" presName="hierChild4" presStyleCnt="0"/>
      <dgm:spPr/>
    </dgm:pt>
    <dgm:pt modelId="{7BDFDE5D-B30F-4F44-93D4-BCA0EC573359}" type="pres">
      <dgm:prSet presAssocID="{C20FE3EA-4362-4508-94D8-E815BE9A4510}" presName="Name10" presStyleLbl="parChTrans1D2" presStyleIdx="1" presStyleCnt="2"/>
      <dgm:spPr/>
      <dgm:t>
        <a:bodyPr/>
        <a:lstStyle/>
        <a:p>
          <a:endParaRPr lang="fr-FR"/>
        </a:p>
      </dgm:t>
    </dgm:pt>
    <dgm:pt modelId="{3643972E-39CB-4DCE-B5DD-C73A281D47FD}" type="pres">
      <dgm:prSet presAssocID="{61BFBBBF-3514-4A1F-9880-81A51728C3C4}" presName="hierRoot2" presStyleCnt="0"/>
      <dgm:spPr/>
    </dgm:pt>
    <dgm:pt modelId="{636AB0CE-D3F3-48E2-9417-9482562F1A25}" type="pres">
      <dgm:prSet presAssocID="{61BFBBBF-3514-4A1F-9880-81A51728C3C4}" presName="composite2" presStyleCnt="0"/>
      <dgm:spPr/>
    </dgm:pt>
    <dgm:pt modelId="{7CA38D2E-F074-41C3-A85E-D8FFF8575C28}" type="pres">
      <dgm:prSet presAssocID="{61BFBBBF-3514-4A1F-9880-81A51728C3C4}" presName="background2" presStyleLbl="node2" presStyleIdx="1" presStyleCnt="2"/>
      <dgm:spPr/>
    </dgm:pt>
    <dgm:pt modelId="{97A78DB0-E036-43B2-B1C2-EDB7B47E365C}" type="pres">
      <dgm:prSet presAssocID="{61BFBBBF-3514-4A1F-9880-81A51728C3C4}" presName="text2" presStyleLbl="fgAcc2" presStyleIdx="1" presStyleCnt="2" custScaleX="166279">
        <dgm:presLayoutVars>
          <dgm:chPref val="3"/>
        </dgm:presLayoutVars>
      </dgm:prSet>
      <dgm:spPr/>
      <dgm:t>
        <a:bodyPr/>
        <a:lstStyle/>
        <a:p>
          <a:endParaRPr lang="fr-FR"/>
        </a:p>
      </dgm:t>
    </dgm:pt>
    <dgm:pt modelId="{D1E1237D-C90F-42D5-9664-A0A27C5A2E96}" type="pres">
      <dgm:prSet presAssocID="{61BFBBBF-3514-4A1F-9880-81A51728C3C4}" presName="hierChild3" presStyleCnt="0"/>
      <dgm:spPr/>
    </dgm:pt>
    <dgm:pt modelId="{74990BBC-8943-4601-A4EF-D0615698002B}" type="pres">
      <dgm:prSet presAssocID="{EE31407E-F93A-4052-BA5D-D683C5B342C9}" presName="Name17" presStyleLbl="parChTrans1D3" presStyleIdx="1" presStyleCnt="2"/>
      <dgm:spPr/>
      <dgm:t>
        <a:bodyPr/>
        <a:lstStyle/>
        <a:p>
          <a:endParaRPr lang="fr-FR"/>
        </a:p>
      </dgm:t>
    </dgm:pt>
    <dgm:pt modelId="{9C0E9728-39ED-48A7-960D-CCB760F9877A}" type="pres">
      <dgm:prSet presAssocID="{47B5FB38-01F9-404E-9E8F-666117727CF8}" presName="hierRoot3" presStyleCnt="0"/>
      <dgm:spPr/>
    </dgm:pt>
    <dgm:pt modelId="{B839D0A7-0CCE-4CBC-B864-2A1D18AE21BE}" type="pres">
      <dgm:prSet presAssocID="{47B5FB38-01F9-404E-9E8F-666117727CF8}" presName="composite3" presStyleCnt="0"/>
      <dgm:spPr/>
    </dgm:pt>
    <dgm:pt modelId="{4D0DB20C-2300-4E54-8DA1-87810315BD66}" type="pres">
      <dgm:prSet presAssocID="{47B5FB38-01F9-404E-9E8F-666117727CF8}" presName="background3" presStyleLbl="node3" presStyleIdx="1" presStyleCnt="2"/>
      <dgm:spPr/>
    </dgm:pt>
    <dgm:pt modelId="{F7D6B5D9-A2F8-4E36-B272-65CCCD7856BE}" type="pres">
      <dgm:prSet presAssocID="{47B5FB38-01F9-404E-9E8F-666117727CF8}" presName="text3" presStyleLbl="fgAcc3" presStyleIdx="1" presStyleCnt="2" custScaleX="232312" custScaleY="143651">
        <dgm:presLayoutVars>
          <dgm:chPref val="3"/>
        </dgm:presLayoutVars>
      </dgm:prSet>
      <dgm:spPr/>
      <dgm:t>
        <a:bodyPr/>
        <a:lstStyle/>
        <a:p>
          <a:endParaRPr lang="fr-FR"/>
        </a:p>
      </dgm:t>
    </dgm:pt>
    <dgm:pt modelId="{B55A4248-614A-4310-9237-68CC510319DF}" type="pres">
      <dgm:prSet presAssocID="{47B5FB38-01F9-404E-9E8F-666117727CF8}" presName="hierChild4" presStyleCnt="0"/>
      <dgm:spPr/>
    </dgm:pt>
  </dgm:ptLst>
  <dgm:cxnLst>
    <dgm:cxn modelId="{103FCA6C-0831-4A69-A044-ED05E56ED93C}" type="presOf" srcId="{EE31407E-F93A-4052-BA5D-D683C5B342C9}" destId="{74990BBC-8943-4601-A4EF-D0615698002B}" srcOrd="0" destOrd="0" presId="urn:microsoft.com/office/officeart/2005/8/layout/hierarchy1"/>
    <dgm:cxn modelId="{540A40F5-8BD0-4BE6-8ABC-5B0C2D528495}" type="presOf" srcId="{2AF39150-B93F-4185-AB2D-2B35E9EE9F92}" destId="{162BEEF1-835B-46C7-BDA9-65460DF16991}" srcOrd="0" destOrd="0" presId="urn:microsoft.com/office/officeart/2005/8/layout/hierarchy1"/>
    <dgm:cxn modelId="{78348C5D-1E5A-44CB-A9ED-F3748259340A}" type="presOf" srcId="{B4BBC272-02D7-4EEB-8D71-FD70B57E0D51}" destId="{9415B491-CB23-4675-BA33-7059B64625E6}" srcOrd="0" destOrd="0" presId="urn:microsoft.com/office/officeart/2005/8/layout/hierarchy1"/>
    <dgm:cxn modelId="{5877A588-D9FF-4DD3-B81E-B515451CB6E6}" type="presOf" srcId="{25029951-E126-4AE7-BDEC-19A9CD9F4D8D}" destId="{D2FCF4A3-A7C8-4681-845D-EF7F3ED96FCC}" srcOrd="0" destOrd="0" presId="urn:microsoft.com/office/officeart/2005/8/layout/hierarchy1"/>
    <dgm:cxn modelId="{539D8236-F61D-4942-B77C-FB07F7DCE06E}" srcId="{2AF39150-B93F-4185-AB2D-2B35E9EE9F92}" destId="{25029951-E126-4AE7-BDEC-19A9CD9F4D8D}" srcOrd="0" destOrd="0" parTransId="{50FC69AE-B470-40A1-82EE-7DCF540B650F}" sibTransId="{4F8CC237-F954-4314-A0AB-66D3FC428231}"/>
    <dgm:cxn modelId="{E98D3483-F1EB-463C-91D3-F7E2A35CA022}" srcId="{622C5EC1-E69F-466A-BA6C-9934DB4C74B9}" destId="{2AF39150-B93F-4185-AB2D-2B35E9EE9F92}" srcOrd="0" destOrd="0" parTransId="{DBEBFF19-8491-4920-8221-B5D0D090CA30}" sibTransId="{52D9FD71-1D27-4FBC-B31C-7EB58CF1B164}"/>
    <dgm:cxn modelId="{452FF999-2BF6-476A-83C5-6CC7C8D1D343}" type="presOf" srcId="{50FC69AE-B470-40A1-82EE-7DCF540B650F}" destId="{8F4C2796-8D5B-474B-8AA3-9503FD9B47E0}" srcOrd="0" destOrd="0" presId="urn:microsoft.com/office/officeart/2005/8/layout/hierarchy1"/>
    <dgm:cxn modelId="{BFA90C53-9958-4B3C-AF95-9070429A8EDB}" srcId="{2AF39150-B93F-4185-AB2D-2B35E9EE9F92}" destId="{61BFBBBF-3514-4A1F-9880-81A51728C3C4}" srcOrd="1" destOrd="0" parTransId="{C20FE3EA-4362-4508-94D8-E815BE9A4510}" sibTransId="{BCD65004-DBD9-4C4E-978B-1B6DE29784C3}"/>
    <dgm:cxn modelId="{56086777-4EBE-470B-998A-CD6C078054FA}" type="presOf" srcId="{C20FE3EA-4362-4508-94D8-E815BE9A4510}" destId="{7BDFDE5D-B30F-4F44-93D4-BCA0EC573359}" srcOrd="0" destOrd="0" presId="urn:microsoft.com/office/officeart/2005/8/layout/hierarchy1"/>
    <dgm:cxn modelId="{84F8EAB3-4948-488F-A488-9AEFE5BAEFBB}" srcId="{25029951-E126-4AE7-BDEC-19A9CD9F4D8D}" destId="{B4BBC272-02D7-4EEB-8D71-FD70B57E0D51}" srcOrd="0" destOrd="0" parTransId="{6130E0CF-113A-486C-81BE-1D075676B3D5}" sibTransId="{4ED0BC5A-F08B-41EB-9EB5-A75AC0BE4F2F}"/>
    <dgm:cxn modelId="{C81FC83F-86C9-4078-805C-47137FE77233}" type="presOf" srcId="{47B5FB38-01F9-404E-9E8F-666117727CF8}" destId="{F7D6B5D9-A2F8-4E36-B272-65CCCD7856BE}" srcOrd="0" destOrd="0" presId="urn:microsoft.com/office/officeart/2005/8/layout/hierarchy1"/>
    <dgm:cxn modelId="{9C8ADF3D-DC19-465B-9BC3-7565A204B764}" type="presOf" srcId="{6130E0CF-113A-486C-81BE-1D075676B3D5}" destId="{3FC4DC48-6AC8-48AA-8C6E-D760FB0BEEF6}" srcOrd="0" destOrd="0" presId="urn:microsoft.com/office/officeart/2005/8/layout/hierarchy1"/>
    <dgm:cxn modelId="{CDA10185-E666-4ECC-961E-39B82111DB5C}" type="presOf" srcId="{61BFBBBF-3514-4A1F-9880-81A51728C3C4}" destId="{97A78DB0-E036-43B2-B1C2-EDB7B47E365C}" srcOrd="0" destOrd="0" presId="urn:microsoft.com/office/officeart/2005/8/layout/hierarchy1"/>
    <dgm:cxn modelId="{41AF4F13-A29C-45B9-B26F-82E2F1BCDA18}" srcId="{61BFBBBF-3514-4A1F-9880-81A51728C3C4}" destId="{47B5FB38-01F9-404E-9E8F-666117727CF8}" srcOrd="0" destOrd="0" parTransId="{EE31407E-F93A-4052-BA5D-D683C5B342C9}" sibTransId="{E5E46EFF-389E-409F-B084-B5A269644B7E}"/>
    <dgm:cxn modelId="{9690C84C-19C6-4D71-BF52-1D732F0DC932}" type="presOf" srcId="{622C5EC1-E69F-466A-BA6C-9934DB4C74B9}" destId="{12AA767D-7783-4D15-B466-43C2CC0FBC3E}" srcOrd="0" destOrd="0" presId="urn:microsoft.com/office/officeart/2005/8/layout/hierarchy1"/>
    <dgm:cxn modelId="{4BCBC6A3-5EED-41E1-8220-1B79F9387248}" type="presParOf" srcId="{12AA767D-7783-4D15-B466-43C2CC0FBC3E}" destId="{AB883454-1DF8-4E8B-BEA9-6DB3484F5BDD}" srcOrd="0" destOrd="0" presId="urn:microsoft.com/office/officeart/2005/8/layout/hierarchy1"/>
    <dgm:cxn modelId="{50D8BB65-22F1-46F7-A8C8-7F7FD946A2BB}" type="presParOf" srcId="{AB883454-1DF8-4E8B-BEA9-6DB3484F5BDD}" destId="{B3428BD9-F035-4ED3-A4F8-DB3537631456}" srcOrd="0" destOrd="0" presId="urn:microsoft.com/office/officeart/2005/8/layout/hierarchy1"/>
    <dgm:cxn modelId="{82E33D52-6410-4AC4-95B8-9A9784293DC4}" type="presParOf" srcId="{B3428BD9-F035-4ED3-A4F8-DB3537631456}" destId="{52EA1BA9-2136-4C21-A463-B134C526678B}" srcOrd="0" destOrd="0" presId="urn:microsoft.com/office/officeart/2005/8/layout/hierarchy1"/>
    <dgm:cxn modelId="{A968ADEF-48D8-4F1D-85F2-C2335F58861F}" type="presParOf" srcId="{B3428BD9-F035-4ED3-A4F8-DB3537631456}" destId="{162BEEF1-835B-46C7-BDA9-65460DF16991}" srcOrd="1" destOrd="0" presId="urn:microsoft.com/office/officeart/2005/8/layout/hierarchy1"/>
    <dgm:cxn modelId="{7EB3F821-129E-459B-8D9F-43FA0C7CD806}" type="presParOf" srcId="{AB883454-1DF8-4E8B-BEA9-6DB3484F5BDD}" destId="{1597FA94-D459-4BB3-BE0E-453323ECD234}" srcOrd="1" destOrd="0" presId="urn:microsoft.com/office/officeart/2005/8/layout/hierarchy1"/>
    <dgm:cxn modelId="{E97E8FCF-2419-47BE-92E5-FFB348947B09}" type="presParOf" srcId="{1597FA94-D459-4BB3-BE0E-453323ECD234}" destId="{8F4C2796-8D5B-474B-8AA3-9503FD9B47E0}" srcOrd="0" destOrd="0" presId="urn:microsoft.com/office/officeart/2005/8/layout/hierarchy1"/>
    <dgm:cxn modelId="{F8DB9C02-9C60-4785-98F4-987F8EAE31DE}" type="presParOf" srcId="{1597FA94-D459-4BB3-BE0E-453323ECD234}" destId="{8CF0B754-6880-426B-B483-8302DC0D812C}" srcOrd="1" destOrd="0" presId="urn:microsoft.com/office/officeart/2005/8/layout/hierarchy1"/>
    <dgm:cxn modelId="{90C04C8A-FF45-4926-B664-6782B701485A}" type="presParOf" srcId="{8CF0B754-6880-426B-B483-8302DC0D812C}" destId="{8565CE50-221F-4843-8B93-8B6E7EBCC9D8}" srcOrd="0" destOrd="0" presId="urn:microsoft.com/office/officeart/2005/8/layout/hierarchy1"/>
    <dgm:cxn modelId="{E5847878-A9F5-4447-BD03-B614C5EF784A}" type="presParOf" srcId="{8565CE50-221F-4843-8B93-8B6E7EBCC9D8}" destId="{D3081272-8DEB-4EF2-990A-8F12072590D4}" srcOrd="0" destOrd="0" presId="urn:microsoft.com/office/officeart/2005/8/layout/hierarchy1"/>
    <dgm:cxn modelId="{7F409703-4405-4AA6-B170-7BD8F2AE1567}" type="presParOf" srcId="{8565CE50-221F-4843-8B93-8B6E7EBCC9D8}" destId="{D2FCF4A3-A7C8-4681-845D-EF7F3ED96FCC}" srcOrd="1" destOrd="0" presId="urn:microsoft.com/office/officeart/2005/8/layout/hierarchy1"/>
    <dgm:cxn modelId="{ED49E1D1-013C-46F3-9F18-0CA5201FC8F5}" type="presParOf" srcId="{8CF0B754-6880-426B-B483-8302DC0D812C}" destId="{B378B227-8C6D-4734-81A7-0C0B233295D6}" srcOrd="1" destOrd="0" presId="urn:microsoft.com/office/officeart/2005/8/layout/hierarchy1"/>
    <dgm:cxn modelId="{4A088531-E07D-4BB1-9A34-5F772E0A9D81}" type="presParOf" srcId="{B378B227-8C6D-4734-81A7-0C0B233295D6}" destId="{3FC4DC48-6AC8-48AA-8C6E-D760FB0BEEF6}" srcOrd="0" destOrd="0" presId="urn:microsoft.com/office/officeart/2005/8/layout/hierarchy1"/>
    <dgm:cxn modelId="{96CE5579-FD89-4531-AD33-89839E9790B8}" type="presParOf" srcId="{B378B227-8C6D-4734-81A7-0C0B233295D6}" destId="{55563A5A-ADC7-439E-96F1-7CEB8735D02C}" srcOrd="1" destOrd="0" presId="urn:microsoft.com/office/officeart/2005/8/layout/hierarchy1"/>
    <dgm:cxn modelId="{2E3A46CD-3403-4999-9128-5C185F2DB1A5}" type="presParOf" srcId="{55563A5A-ADC7-439E-96F1-7CEB8735D02C}" destId="{4EB16A9D-F093-4051-97EB-EAD70A53B761}" srcOrd="0" destOrd="0" presId="urn:microsoft.com/office/officeart/2005/8/layout/hierarchy1"/>
    <dgm:cxn modelId="{6364BDCD-1621-4845-B0F7-689E1D27780D}" type="presParOf" srcId="{4EB16A9D-F093-4051-97EB-EAD70A53B761}" destId="{2BD35E97-639C-4A36-ABD4-405A92B1AA0F}" srcOrd="0" destOrd="0" presId="urn:microsoft.com/office/officeart/2005/8/layout/hierarchy1"/>
    <dgm:cxn modelId="{6100846B-86A6-46DC-A9EC-DB1FE025B936}" type="presParOf" srcId="{4EB16A9D-F093-4051-97EB-EAD70A53B761}" destId="{9415B491-CB23-4675-BA33-7059B64625E6}" srcOrd="1" destOrd="0" presId="urn:microsoft.com/office/officeart/2005/8/layout/hierarchy1"/>
    <dgm:cxn modelId="{B65F1A97-34D9-4A2B-ACC1-1872305103A3}" type="presParOf" srcId="{55563A5A-ADC7-439E-96F1-7CEB8735D02C}" destId="{D462844E-9DB6-4F94-979B-EF3A5D753C8B}" srcOrd="1" destOrd="0" presId="urn:microsoft.com/office/officeart/2005/8/layout/hierarchy1"/>
    <dgm:cxn modelId="{D75E0EB4-3FC2-463E-927B-57CB2395AE11}" type="presParOf" srcId="{1597FA94-D459-4BB3-BE0E-453323ECD234}" destId="{7BDFDE5D-B30F-4F44-93D4-BCA0EC573359}" srcOrd="2" destOrd="0" presId="urn:microsoft.com/office/officeart/2005/8/layout/hierarchy1"/>
    <dgm:cxn modelId="{0495EB6F-AC13-4628-A883-1ACF8B747F49}" type="presParOf" srcId="{1597FA94-D459-4BB3-BE0E-453323ECD234}" destId="{3643972E-39CB-4DCE-B5DD-C73A281D47FD}" srcOrd="3" destOrd="0" presId="urn:microsoft.com/office/officeart/2005/8/layout/hierarchy1"/>
    <dgm:cxn modelId="{B8AC2BA0-B40A-4123-8B59-DF8548E60396}" type="presParOf" srcId="{3643972E-39CB-4DCE-B5DD-C73A281D47FD}" destId="{636AB0CE-D3F3-48E2-9417-9482562F1A25}" srcOrd="0" destOrd="0" presId="urn:microsoft.com/office/officeart/2005/8/layout/hierarchy1"/>
    <dgm:cxn modelId="{3C789026-4057-4322-B9BA-127A30CD21F9}" type="presParOf" srcId="{636AB0CE-D3F3-48E2-9417-9482562F1A25}" destId="{7CA38D2E-F074-41C3-A85E-D8FFF8575C28}" srcOrd="0" destOrd="0" presId="urn:microsoft.com/office/officeart/2005/8/layout/hierarchy1"/>
    <dgm:cxn modelId="{ABC2ED7D-C370-4249-B076-8381A1240C17}" type="presParOf" srcId="{636AB0CE-D3F3-48E2-9417-9482562F1A25}" destId="{97A78DB0-E036-43B2-B1C2-EDB7B47E365C}" srcOrd="1" destOrd="0" presId="urn:microsoft.com/office/officeart/2005/8/layout/hierarchy1"/>
    <dgm:cxn modelId="{29488909-BAD5-4D41-BCF2-7831A6492810}" type="presParOf" srcId="{3643972E-39CB-4DCE-B5DD-C73A281D47FD}" destId="{D1E1237D-C90F-42D5-9664-A0A27C5A2E96}" srcOrd="1" destOrd="0" presId="urn:microsoft.com/office/officeart/2005/8/layout/hierarchy1"/>
    <dgm:cxn modelId="{9C19531E-CC5F-4F90-BBC5-99D43309399C}" type="presParOf" srcId="{D1E1237D-C90F-42D5-9664-A0A27C5A2E96}" destId="{74990BBC-8943-4601-A4EF-D0615698002B}" srcOrd="0" destOrd="0" presId="urn:microsoft.com/office/officeart/2005/8/layout/hierarchy1"/>
    <dgm:cxn modelId="{E175E95F-9BB0-4DD3-87CD-98871B5DCB34}" type="presParOf" srcId="{D1E1237D-C90F-42D5-9664-A0A27C5A2E96}" destId="{9C0E9728-39ED-48A7-960D-CCB760F9877A}" srcOrd="1" destOrd="0" presId="urn:microsoft.com/office/officeart/2005/8/layout/hierarchy1"/>
    <dgm:cxn modelId="{1A69002B-F089-440E-BC99-7D0056A26B36}" type="presParOf" srcId="{9C0E9728-39ED-48A7-960D-CCB760F9877A}" destId="{B839D0A7-0CCE-4CBC-B864-2A1D18AE21BE}" srcOrd="0" destOrd="0" presId="urn:microsoft.com/office/officeart/2005/8/layout/hierarchy1"/>
    <dgm:cxn modelId="{7E56B73F-5A77-484A-9328-B3183DD67AAF}" type="presParOf" srcId="{B839D0A7-0CCE-4CBC-B864-2A1D18AE21BE}" destId="{4D0DB20C-2300-4E54-8DA1-87810315BD66}" srcOrd="0" destOrd="0" presId="urn:microsoft.com/office/officeart/2005/8/layout/hierarchy1"/>
    <dgm:cxn modelId="{D665ABD9-852D-4A29-9E61-4F1663714A94}" type="presParOf" srcId="{B839D0A7-0CCE-4CBC-B864-2A1D18AE21BE}" destId="{F7D6B5D9-A2F8-4E36-B272-65CCCD7856BE}" srcOrd="1" destOrd="0" presId="urn:microsoft.com/office/officeart/2005/8/layout/hierarchy1"/>
    <dgm:cxn modelId="{09215827-F65F-41B4-9FE3-2ADE81F661C6}" type="presParOf" srcId="{9C0E9728-39ED-48A7-960D-CCB760F9877A}" destId="{B55A4248-614A-4310-9237-68CC510319D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A0292-C9E2-44CF-9441-9A6E59D4DF9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3D694882-D85C-447E-B492-21D0CD73F52B}">
      <dgm:prSet phldrT="[Texte]" custT="1"/>
      <dgm:spPr/>
      <dgm:t>
        <a:bodyPr/>
        <a:lstStyle/>
        <a:p>
          <a:r>
            <a:rPr lang="fr-FR" sz="2800" dirty="0" smtClean="0">
              <a:solidFill>
                <a:srgbClr val="FF0000"/>
              </a:solidFill>
              <a:latin typeface="Arial" panose="020B0604020202020204" pitchFamily="34" charset="0"/>
              <a:cs typeface="Arial" panose="020B0604020202020204" pitchFamily="34" charset="0"/>
            </a:rPr>
            <a:t>Pendant l’évaluation</a:t>
          </a:r>
          <a:endParaRPr lang="fr-FR" sz="2800" dirty="0">
            <a:solidFill>
              <a:srgbClr val="FF0000"/>
            </a:solidFill>
            <a:latin typeface="Arial" panose="020B0604020202020204" pitchFamily="34" charset="0"/>
            <a:cs typeface="Arial" panose="020B0604020202020204" pitchFamily="34" charset="0"/>
          </a:endParaRPr>
        </a:p>
      </dgm:t>
    </dgm:pt>
    <dgm:pt modelId="{9257F2FB-F2AB-478A-BB92-EA3DF4CB178C}" type="parTrans" cxnId="{F295D2EB-9A51-43DE-A507-403DC6CDF774}">
      <dgm:prSet/>
      <dgm:spPr/>
      <dgm:t>
        <a:bodyPr/>
        <a:lstStyle/>
        <a:p>
          <a:endParaRPr lang="fr-FR"/>
        </a:p>
      </dgm:t>
    </dgm:pt>
    <dgm:pt modelId="{5091F208-598C-4CD5-A4EB-95E8AC657A30}" type="sibTrans" cxnId="{F295D2EB-9A51-43DE-A507-403DC6CDF774}">
      <dgm:prSet/>
      <dgm:spPr/>
      <dgm:t>
        <a:bodyPr/>
        <a:lstStyle/>
        <a:p>
          <a:endParaRPr lang="fr-FR"/>
        </a:p>
      </dgm:t>
    </dgm:pt>
    <dgm:pt modelId="{14123DC5-7F35-40BE-B88D-7CA0AE77DFDE}">
      <dgm:prSet phldrT="[Texte]" custT="1"/>
      <dgm:spPr/>
      <dgm:t>
        <a:bodyPr/>
        <a:lstStyle/>
        <a:p>
          <a:pPr algn="l"/>
          <a:r>
            <a:rPr lang="fr-FR" sz="2400" dirty="0" smtClean="0">
              <a:solidFill>
                <a:schemeClr val="tx1"/>
              </a:solidFill>
              <a:latin typeface="Arial" panose="020B0604020202020204" pitchFamily="34" charset="0"/>
              <a:cs typeface="Arial" panose="020B0604020202020204" pitchFamily="34" charset="0"/>
            </a:rPr>
            <a:t>Revenir régulièrement vers l’élève pour le rassurer</a:t>
          </a:r>
          <a:endParaRPr lang="fr-FR" sz="2400" dirty="0">
            <a:solidFill>
              <a:schemeClr val="tx1"/>
            </a:solidFill>
            <a:latin typeface="Arial" panose="020B0604020202020204" pitchFamily="34" charset="0"/>
            <a:cs typeface="Arial" panose="020B0604020202020204" pitchFamily="34" charset="0"/>
          </a:endParaRPr>
        </a:p>
      </dgm:t>
    </dgm:pt>
    <dgm:pt modelId="{FC59DC9E-D842-46FE-9EFB-1DA12E253746}" type="parTrans" cxnId="{01D6B3B4-6448-472C-A004-7AB1D85F4626}">
      <dgm:prSet/>
      <dgm:spPr/>
      <dgm:t>
        <a:bodyPr/>
        <a:lstStyle/>
        <a:p>
          <a:endParaRPr lang="fr-FR"/>
        </a:p>
      </dgm:t>
    </dgm:pt>
    <dgm:pt modelId="{BB468B29-DE14-41B7-B3EB-72750F59ED1A}" type="sibTrans" cxnId="{01D6B3B4-6448-472C-A004-7AB1D85F4626}">
      <dgm:prSet/>
      <dgm:spPr/>
      <dgm:t>
        <a:bodyPr/>
        <a:lstStyle/>
        <a:p>
          <a:endParaRPr lang="fr-FR"/>
        </a:p>
      </dgm:t>
    </dgm:pt>
    <dgm:pt modelId="{218B96CD-FFD0-45BB-B07D-06B28622F2E3}">
      <dgm:prSet phldrT="[Texte]" custT="1"/>
      <dgm:spPr/>
      <dgm:t>
        <a:bodyPr/>
        <a:lstStyle/>
        <a:p>
          <a:pPr algn="l"/>
          <a:r>
            <a:rPr lang="fr-FR" sz="2800" dirty="0" smtClean="0">
              <a:latin typeface="Arial" panose="020B0604020202020204" pitchFamily="34" charset="0"/>
              <a:cs typeface="Arial" panose="020B0604020202020204" pitchFamily="34" charset="0"/>
            </a:rPr>
            <a:t>Pour le relancer dans la tache</a:t>
          </a:r>
          <a:endParaRPr lang="fr-FR" sz="2800" dirty="0">
            <a:latin typeface="Arial" panose="020B0604020202020204" pitchFamily="34" charset="0"/>
            <a:cs typeface="Arial" panose="020B0604020202020204" pitchFamily="34" charset="0"/>
          </a:endParaRPr>
        </a:p>
      </dgm:t>
    </dgm:pt>
    <dgm:pt modelId="{D0DCDE6A-FE07-43D3-9CA2-A5320F221A06}" type="parTrans" cxnId="{EC610400-06AE-4965-8DB7-616F3D43F492}">
      <dgm:prSet/>
      <dgm:spPr/>
      <dgm:t>
        <a:bodyPr/>
        <a:lstStyle/>
        <a:p>
          <a:endParaRPr lang="fr-FR"/>
        </a:p>
      </dgm:t>
    </dgm:pt>
    <dgm:pt modelId="{0B5478AD-0BC6-4EB0-A392-0D8D0D0EB5B4}" type="sibTrans" cxnId="{EC610400-06AE-4965-8DB7-616F3D43F492}">
      <dgm:prSet/>
      <dgm:spPr/>
      <dgm:t>
        <a:bodyPr/>
        <a:lstStyle/>
        <a:p>
          <a:endParaRPr lang="fr-FR"/>
        </a:p>
      </dgm:t>
    </dgm:pt>
    <dgm:pt modelId="{B76D17C3-0B2A-4A36-BB59-733B5030FFD3}">
      <dgm:prSet phldrT="[Texte]" custT="1"/>
      <dgm:spPr/>
      <dgm:t>
        <a:bodyPr/>
        <a:lstStyle/>
        <a:p>
          <a:pPr algn="l"/>
          <a:r>
            <a:rPr lang="fr-FR" sz="2800" dirty="0" smtClean="0">
              <a:solidFill>
                <a:schemeClr val="tx1"/>
              </a:solidFill>
              <a:latin typeface="Arial" panose="020B0604020202020204" pitchFamily="34" charset="0"/>
              <a:cs typeface="Arial" panose="020B0604020202020204" pitchFamily="34" charset="0"/>
            </a:rPr>
            <a:t>Pour lui apporter un étayage</a:t>
          </a:r>
          <a:endParaRPr lang="fr-FR" sz="2800" dirty="0">
            <a:solidFill>
              <a:schemeClr val="tx1"/>
            </a:solidFill>
            <a:latin typeface="Arial" panose="020B0604020202020204" pitchFamily="34" charset="0"/>
            <a:cs typeface="Arial" panose="020B0604020202020204" pitchFamily="34" charset="0"/>
          </a:endParaRPr>
        </a:p>
      </dgm:t>
    </dgm:pt>
    <dgm:pt modelId="{28B9A685-EBEF-4364-8156-34BBB6FE8B9D}" type="parTrans" cxnId="{AB1A210E-8E68-40EC-8AC8-57308E1254DE}">
      <dgm:prSet/>
      <dgm:spPr/>
      <dgm:t>
        <a:bodyPr/>
        <a:lstStyle/>
        <a:p>
          <a:endParaRPr lang="fr-FR"/>
        </a:p>
      </dgm:t>
    </dgm:pt>
    <dgm:pt modelId="{271ACAEE-5CE8-479C-B9A8-346DDDE68B59}" type="sibTrans" cxnId="{AB1A210E-8E68-40EC-8AC8-57308E1254DE}">
      <dgm:prSet/>
      <dgm:spPr/>
      <dgm:t>
        <a:bodyPr/>
        <a:lstStyle/>
        <a:p>
          <a:endParaRPr lang="fr-FR"/>
        </a:p>
      </dgm:t>
    </dgm:pt>
    <dgm:pt modelId="{813EEEED-A31D-45DB-A743-E38271B0593D}">
      <dgm:prSet custT="1"/>
      <dgm:spPr/>
      <dgm:t>
        <a:bodyPr/>
        <a:lstStyle/>
        <a:p>
          <a:pPr algn="l"/>
          <a:r>
            <a:rPr lang="fr-FR" sz="2800" dirty="0" smtClean="0">
              <a:solidFill>
                <a:schemeClr val="tx1"/>
              </a:solidFill>
              <a:latin typeface="Arial" panose="020B0604020202020204" pitchFamily="34" charset="0"/>
              <a:cs typeface="Arial" panose="020B0604020202020204" pitchFamily="34" charset="0"/>
            </a:rPr>
            <a:t>pour le rassurer</a:t>
          </a:r>
          <a:r>
            <a:rPr lang="fr-FR" sz="2800" dirty="0" smtClean="0">
              <a:latin typeface="Arial" panose="020B0604020202020204" pitchFamily="34" charset="0"/>
              <a:cs typeface="Arial" panose="020B0604020202020204" pitchFamily="34" charset="0"/>
            </a:rPr>
            <a:t>.</a:t>
          </a:r>
          <a:endParaRPr lang="fr-FR" sz="2800" dirty="0">
            <a:latin typeface="Arial" panose="020B0604020202020204" pitchFamily="34" charset="0"/>
            <a:cs typeface="Arial" panose="020B0604020202020204" pitchFamily="34" charset="0"/>
          </a:endParaRPr>
        </a:p>
      </dgm:t>
    </dgm:pt>
    <dgm:pt modelId="{603B1823-A71D-4ED3-B2F9-2AD79AB3509B}" type="parTrans" cxnId="{8CDBB8D2-6C9B-47F0-B39C-F3307C57CAF5}">
      <dgm:prSet/>
      <dgm:spPr/>
      <dgm:t>
        <a:bodyPr/>
        <a:lstStyle/>
        <a:p>
          <a:endParaRPr lang="fr-FR"/>
        </a:p>
      </dgm:t>
    </dgm:pt>
    <dgm:pt modelId="{2EEDBB54-F56A-4788-B8EF-0B9C24A421C9}" type="sibTrans" cxnId="{8CDBB8D2-6C9B-47F0-B39C-F3307C57CAF5}">
      <dgm:prSet/>
      <dgm:spPr/>
      <dgm:t>
        <a:bodyPr/>
        <a:lstStyle/>
        <a:p>
          <a:endParaRPr lang="fr-FR"/>
        </a:p>
      </dgm:t>
    </dgm:pt>
    <dgm:pt modelId="{E6A640BC-16AC-4887-BFAA-4B4CBBD3776A}" type="pres">
      <dgm:prSet presAssocID="{9A4A0292-C9E2-44CF-9441-9A6E59D4DF9C}" presName="hierChild1" presStyleCnt="0">
        <dgm:presLayoutVars>
          <dgm:chPref val="1"/>
          <dgm:dir/>
          <dgm:animOne val="branch"/>
          <dgm:animLvl val="lvl"/>
          <dgm:resizeHandles/>
        </dgm:presLayoutVars>
      </dgm:prSet>
      <dgm:spPr/>
      <dgm:t>
        <a:bodyPr/>
        <a:lstStyle/>
        <a:p>
          <a:endParaRPr lang="fr-FR"/>
        </a:p>
      </dgm:t>
    </dgm:pt>
    <dgm:pt modelId="{C9590746-70A1-4922-B6D2-B04B420179EC}" type="pres">
      <dgm:prSet presAssocID="{3D694882-D85C-447E-B492-21D0CD73F52B}" presName="hierRoot1" presStyleCnt="0"/>
      <dgm:spPr/>
    </dgm:pt>
    <dgm:pt modelId="{1BBE1516-2893-465B-84F7-FE9B8F0D7AE2}" type="pres">
      <dgm:prSet presAssocID="{3D694882-D85C-447E-B492-21D0CD73F52B}" presName="composite" presStyleCnt="0"/>
      <dgm:spPr/>
    </dgm:pt>
    <dgm:pt modelId="{803196EE-7A1F-4BD0-828A-AC9BE6103590}" type="pres">
      <dgm:prSet presAssocID="{3D694882-D85C-447E-B492-21D0CD73F52B}" presName="background" presStyleLbl="node0" presStyleIdx="0" presStyleCnt="1"/>
      <dgm:spPr/>
    </dgm:pt>
    <dgm:pt modelId="{879AF920-9C6B-44B5-BD48-5EBCBFF936D9}" type="pres">
      <dgm:prSet presAssocID="{3D694882-D85C-447E-B492-21D0CD73F52B}" presName="text" presStyleLbl="fgAcc0" presStyleIdx="0" presStyleCnt="1" custScaleX="248053">
        <dgm:presLayoutVars>
          <dgm:chPref val="3"/>
        </dgm:presLayoutVars>
      </dgm:prSet>
      <dgm:spPr/>
      <dgm:t>
        <a:bodyPr/>
        <a:lstStyle/>
        <a:p>
          <a:endParaRPr lang="fr-FR"/>
        </a:p>
      </dgm:t>
    </dgm:pt>
    <dgm:pt modelId="{53DA9DC5-7FD5-4F19-85E5-20CCC6ECBCB8}" type="pres">
      <dgm:prSet presAssocID="{3D694882-D85C-447E-B492-21D0CD73F52B}" presName="hierChild2" presStyleCnt="0"/>
      <dgm:spPr/>
    </dgm:pt>
    <dgm:pt modelId="{56AAB148-BA82-4AAF-8F2A-42BB7C4D586F}" type="pres">
      <dgm:prSet presAssocID="{FC59DC9E-D842-46FE-9EFB-1DA12E253746}" presName="Name10" presStyleLbl="parChTrans1D2" presStyleIdx="0" presStyleCnt="2"/>
      <dgm:spPr/>
      <dgm:t>
        <a:bodyPr/>
        <a:lstStyle/>
        <a:p>
          <a:endParaRPr lang="fr-FR"/>
        </a:p>
      </dgm:t>
    </dgm:pt>
    <dgm:pt modelId="{AB6EAC45-C7B8-462C-A8D2-88DEBF6B4578}" type="pres">
      <dgm:prSet presAssocID="{14123DC5-7F35-40BE-B88D-7CA0AE77DFDE}" presName="hierRoot2" presStyleCnt="0"/>
      <dgm:spPr/>
    </dgm:pt>
    <dgm:pt modelId="{748644EB-783A-419F-B9E3-501A72691690}" type="pres">
      <dgm:prSet presAssocID="{14123DC5-7F35-40BE-B88D-7CA0AE77DFDE}" presName="composite2" presStyleCnt="0"/>
      <dgm:spPr/>
    </dgm:pt>
    <dgm:pt modelId="{9F75E9E9-D594-4F7C-9DD6-561EFF55CA89}" type="pres">
      <dgm:prSet presAssocID="{14123DC5-7F35-40BE-B88D-7CA0AE77DFDE}" presName="background2" presStyleLbl="node2" presStyleIdx="0" presStyleCnt="2"/>
      <dgm:spPr/>
    </dgm:pt>
    <dgm:pt modelId="{1CC8C3E9-D8AF-420E-85F9-186D0FB2A037}" type="pres">
      <dgm:prSet presAssocID="{14123DC5-7F35-40BE-B88D-7CA0AE77DFDE}" presName="text2" presStyleLbl="fgAcc2" presStyleIdx="0" presStyleCnt="2" custScaleX="218186" custScaleY="184678">
        <dgm:presLayoutVars>
          <dgm:chPref val="3"/>
        </dgm:presLayoutVars>
      </dgm:prSet>
      <dgm:spPr/>
      <dgm:t>
        <a:bodyPr/>
        <a:lstStyle/>
        <a:p>
          <a:endParaRPr lang="fr-FR"/>
        </a:p>
      </dgm:t>
    </dgm:pt>
    <dgm:pt modelId="{6BFA58E6-030A-49A5-821A-B4A729BA4A9F}" type="pres">
      <dgm:prSet presAssocID="{14123DC5-7F35-40BE-B88D-7CA0AE77DFDE}" presName="hierChild3" presStyleCnt="0"/>
      <dgm:spPr/>
    </dgm:pt>
    <dgm:pt modelId="{0F9BC073-4883-4B8F-9D65-D5BB7D2C85FC}" type="pres">
      <dgm:prSet presAssocID="{D0DCDE6A-FE07-43D3-9CA2-A5320F221A06}" presName="Name17" presStyleLbl="parChTrans1D3" presStyleIdx="0" presStyleCnt="2"/>
      <dgm:spPr/>
      <dgm:t>
        <a:bodyPr/>
        <a:lstStyle/>
        <a:p>
          <a:endParaRPr lang="fr-FR"/>
        </a:p>
      </dgm:t>
    </dgm:pt>
    <dgm:pt modelId="{CFED5166-60AF-4995-AFBA-8575A07310AE}" type="pres">
      <dgm:prSet presAssocID="{218B96CD-FFD0-45BB-B07D-06B28622F2E3}" presName="hierRoot3" presStyleCnt="0"/>
      <dgm:spPr/>
    </dgm:pt>
    <dgm:pt modelId="{18FED786-453D-4A02-AB13-F0EF04284CC9}" type="pres">
      <dgm:prSet presAssocID="{218B96CD-FFD0-45BB-B07D-06B28622F2E3}" presName="composite3" presStyleCnt="0"/>
      <dgm:spPr/>
    </dgm:pt>
    <dgm:pt modelId="{293E4870-EBA8-42CA-832E-1E7C36909D66}" type="pres">
      <dgm:prSet presAssocID="{218B96CD-FFD0-45BB-B07D-06B28622F2E3}" presName="background3" presStyleLbl="node3" presStyleIdx="0" presStyleCnt="2"/>
      <dgm:spPr/>
    </dgm:pt>
    <dgm:pt modelId="{BF1F2AC1-955D-4328-A79A-4BC0BB45B7D9}" type="pres">
      <dgm:prSet presAssocID="{218B96CD-FFD0-45BB-B07D-06B28622F2E3}" presName="text3" presStyleLbl="fgAcc3" presStyleIdx="0" presStyleCnt="2" custScaleX="311144" custScaleY="347163">
        <dgm:presLayoutVars>
          <dgm:chPref val="3"/>
        </dgm:presLayoutVars>
      </dgm:prSet>
      <dgm:spPr/>
      <dgm:t>
        <a:bodyPr/>
        <a:lstStyle/>
        <a:p>
          <a:endParaRPr lang="fr-FR"/>
        </a:p>
      </dgm:t>
    </dgm:pt>
    <dgm:pt modelId="{56521AAD-CF55-4D13-B630-88B680570052}" type="pres">
      <dgm:prSet presAssocID="{218B96CD-FFD0-45BB-B07D-06B28622F2E3}" presName="hierChild4" presStyleCnt="0"/>
      <dgm:spPr/>
    </dgm:pt>
    <dgm:pt modelId="{6ADF73F1-F44F-4143-BBB3-A56595D2D86F}" type="pres">
      <dgm:prSet presAssocID="{28B9A685-EBEF-4364-8156-34BBB6FE8B9D}" presName="Name10" presStyleLbl="parChTrans1D2" presStyleIdx="1" presStyleCnt="2"/>
      <dgm:spPr/>
      <dgm:t>
        <a:bodyPr/>
        <a:lstStyle/>
        <a:p>
          <a:endParaRPr lang="fr-FR"/>
        </a:p>
      </dgm:t>
    </dgm:pt>
    <dgm:pt modelId="{BFF3D6A8-DE54-422C-9763-E26CE57F8B7C}" type="pres">
      <dgm:prSet presAssocID="{B76D17C3-0B2A-4A36-BB59-733B5030FFD3}" presName="hierRoot2" presStyleCnt="0"/>
      <dgm:spPr/>
    </dgm:pt>
    <dgm:pt modelId="{A54BDBFA-8DE3-4FB6-9214-605E4899C47B}" type="pres">
      <dgm:prSet presAssocID="{B76D17C3-0B2A-4A36-BB59-733B5030FFD3}" presName="composite2" presStyleCnt="0"/>
      <dgm:spPr/>
    </dgm:pt>
    <dgm:pt modelId="{FF256519-604A-4BD6-A325-AEC8F324B3B2}" type="pres">
      <dgm:prSet presAssocID="{B76D17C3-0B2A-4A36-BB59-733B5030FFD3}" presName="background2" presStyleLbl="node2" presStyleIdx="1" presStyleCnt="2"/>
      <dgm:spPr/>
    </dgm:pt>
    <dgm:pt modelId="{57FE2F2D-644D-427B-812A-A7046225FE8C}" type="pres">
      <dgm:prSet presAssocID="{B76D17C3-0B2A-4A36-BB59-733B5030FFD3}" presName="text2" presStyleLbl="fgAcc2" presStyleIdx="1" presStyleCnt="2" custScaleX="202767" custScaleY="224558">
        <dgm:presLayoutVars>
          <dgm:chPref val="3"/>
        </dgm:presLayoutVars>
      </dgm:prSet>
      <dgm:spPr/>
      <dgm:t>
        <a:bodyPr/>
        <a:lstStyle/>
        <a:p>
          <a:endParaRPr lang="fr-FR"/>
        </a:p>
      </dgm:t>
    </dgm:pt>
    <dgm:pt modelId="{4ECE69E3-3AAC-494E-9A81-80D13D6CDAF1}" type="pres">
      <dgm:prSet presAssocID="{B76D17C3-0B2A-4A36-BB59-733B5030FFD3}" presName="hierChild3" presStyleCnt="0"/>
      <dgm:spPr/>
    </dgm:pt>
    <dgm:pt modelId="{D371ECA4-F896-44E9-9816-4BB5D90AD6A4}" type="pres">
      <dgm:prSet presAssocID="{603B1823-A71D-4ED3-B2F9-2AD79AB3509B}" presName="Name17" presStyleLbl="parChTrans1D3" presStyleIdx="1" presStyleCnt="2"/>
      <dgm:spPr/>
      <dgm:t>
        <a:bodyPr/>
        <a:lstStyle/>
        <a:p>
          <a:endParaRPr lang="fr-FR"/>
        </a:p>
      </dgm:t>
    </dgm:pt>
    <dgm:pt modelId="{E1F72358-CF6F-40FD-831E-DBEE8B4EC79B}" type="pres">
      <dgm:prSet presAssocID="{813EEEED-A31D-45DB-A743-E38271B0593D}" presName="hierRoot3" presStyleCnt="0"/>
      <dgm:spPr/>
    </dgm:pt>
    <dgm:pt modelId="{C214E5C1-127D-44A9-9905-CA4FEF601011}" type="pres">
      <dgm:prSet presAssocID="{813EEEED-A31D-45DB-A743-E38271B0593D}" presName="composite3" presStyleCnt="0"/>
      <dgm:spPr/>
    </dgm:pt>
    <dgm:pt modelId="{A8153342-A8F7-4278-B1C9-2EA4F70A1B75}" type="pres">
      <dgm:prSet presAssocID="{813EEEED-A31D-45DB-A743-E38271B0593D}" presName="background3" presStyleLbl="node3" presStyleIdx="1" presStyleCnt="2"/>
      <dgm:spPr/>
    </dgm:pt>
    <dgm:pt modelId="{1226C4F0-9288-445B-A27D-242A00B12A48}" type="pres">
      <dgm:prSet presAssocID="{813EEEED-A31D-45DB-A743-E38271B0593D}" presName="text3" presStyleLbl="fgAcc3" presStyleIdx="1" presStyleCnt="2" custScaleX="325263" custScaleY="354263">
        <dgm:presLayoutVars>
          <dgm:chPref val="3"/>
        </dgm:presLayoutVars>
      </dgm:prSet>
      <dgm:spPr/>
      <dgm:t>
        <a:bodyPr/>
        <a:lstStyle/>
        <a:p>
          <a:endParaRPr lang="fr-FR"/>
        </a:p>
      </dgm:t>
    </dgm:pt>
    <dgm:pt modelId="{CA09DB2D-7362-45AD-A8E2-DA75DADE9E8A}" type="pres">
      <dgm:prSet presAssocID="{813EEEED-A31D-45DB-A743-E38271B0593D}" presName="hierChild4" presStyleCnt="0"/>
      <dgm:spPr/>
    </dgm:pt>
  </dgm:ptLst>
  <dgm:cxnLst>
    <dgm:cxn modelId="{8CDBB8D2-6C9B-47F0-B39C-F3307C57CAF5}" srcId="{B76D17C3-0B2A-4A36-BB59-733B5030FFD3}" destId="{813EEEED-A31D-45DB-A743-E38271B0593D}" srcOrd="0" destOrd="0" parTransId="{603B1823-A71D-4ED3-B2F9-2AD79AB3509B}" sibTransId="{2EEDBB54-F56A-4788-B8EF-0B9C24A421C9}"/>
    <dgm:cxn modelId="{E8821ECC-FAEC-4A1C-AA7D-45B2B74C47FD}" type="presOf" srcId="{218B96CD-FFD0-45BB-B07D-06B28622F2E3}" destId="{BF1F2AC1-955D-4328-A79A-4BC0BB45B7D9}" srcOrd="0" destOrd="0" presId="urn:microsoft.com/office/officeart/2005/8/layout/hierarchy1"/>
    <dgm:cxn modelId="{8AA3AA6D-041D-460D-ABBB-9555DE13B6E4}" type="presOf" srcId="{28B9A685-EBEF-4364-8156-34BBB6FE8B9D}" destId="{6ADF73F1-F44F-4143-BBB3-A56595D2D86F}" srcOrd="0" destOrd="0" presId="urn:microsoft.com/office/officeart/2005/8/layout/hierarchy1"/>
    <dgm:cxn modelId="{E51251E5-E877-4539-A1F0-8F899F74B7B7}" type="presOf" srcId="{3D694882-D85C-447E-B492-21D0CD73F52B}" destId="{879AF920-9C6B-44B5-BD48-5EBCBFF936D9}" srcOrd="0" destOrd="0" presId="urn:microsoft.com/office/officeart/2005/8/layout/hierarchy1"/>
    <dgm:cxn modelId="{EC610400-06AE-4965-8DB7-616F3D43F492}" srcId="{14123DC5-7F35-40BE-B88D-7CA0AE77DFDE}" destId="{218B96CD-FFD0-45BB-B07D-06B28622F2E3}" srcOrd="0" destOrd="0" parTransId="{D0DCDE6A-FE07-43D3-9CA2-A5320F221A06}" sibTransId="{0B5478AD-0BC6-4EB0-A392-0D8D0D0EB5B4}"/>
    <dgm:cxn modelId="{2D30D99B-1F8D-49A9-B387-DB34E52C38E9}" type="presOf" srcId="{603B1823-A71D-4ED3-B2F9-2AD79AB3509B}" destId="{D371ECA4-F896-44E9-9816-4BB5D90AD6A4}" srcOrd="0" destOrd="0" presId="urn:microsoft.com/office/officeart/2005/8/layout/hierarchy1"/>
    <dgm:cxn modelId="{37A71B09-E462-402E-9F9F-F3F09457CBBB}" type="presOf" srcId="{FC59DC9E-D842-46FE-9EFB-1DA12E253746}" destId="{56AAB148-BA82-4AAF-8F2A-42BB7C4D586F}" srcOrd="0" destOrd="0" presId="urn:microsoft.com/office/officeart/2005/8/layout/hierarchy1"/>
    <dgm:cxn modelId="{F295D2EB-9A51-43DE-A507-403DC6CDF774}" srcId="{9A4A0292-C9E2-44CF-9441-9A6E59D4DF9C}" destId="{3D694882-D85C-447E-B492-21D0CD73F52B}" srcOrd="0" destOrd="0" parTransId="{9257F2FB-F2AB-478A-BB92-EA3DF4CB178C}" sibTransId="{5091F208-598C-4CD5-A4EB-95E8AC657A30}"/>
    <dgm:cxn modelId="{6068111C-A15E-4BA2-8C50-E4D5C10F05BF}" type="presOf" srcId="{813EEEED-A31D-45DB-A743-E38271B0593D}" destId="{1226C4F0-9288-445B-A27D-242A00B12A48}" srcOrd="0" destOrd="0" presId="urn:microsoft.com/office/officeart/2005/8/layout/hierarchy1"/>
    <dgm:cxn modelId="{B81B8458-61C6-4AFE-919E-119FB218985E}" type="presOf" srcId="{9A4A0292-C9E2-44CF-9441-9A6E59D4DF9C}" destId="{E6A640BC-16AC-4887-BFAA-4B4CBBD3776A}" srcOrd="0" destOrd="0" presId="urn:microsoft.com/office/officeart/2005/8/layout/hierarchy1"/>
    <dgm:cxn modelId="{CD2B0FE9-D38E-4104-9EAF-2E7D6F5DD792}" type="presOf" srcId="{B76D17C3-0B2A-4A36-BB59-733B5030FFD3}" destId="{57FE2F2D-644D-427B-812A-A7046225FE8C}" srcOrd="0" destOrd="0" presId="urn:microsoft.com/office/officeart/2005/8/layout/hierarchy1"/>
    <dgm:cxn modelId="{5734E26D-E4EF-45E8-97B7-0671C4EAEE6B}" type="presOf" srcId="{D0DCDE6A-FE07-43D3-9CA2-A5320F221A06}" destId="{0F9BC073-4883-4B8F-9D65-D5BB7D2C85FC}" srcOrd="0" destOrd="0" presId="urn:microsoft.com/office/officeart/2005/8/layout/hierarchy1"/>
    <dgm:cxn modelId="{368A8176-6E47-495A-B169-1C4C01F70D39}" type="presOf" srcId="{14123DC5-7F35-40BE-B88D-7CA0AE77DFDE}" destId="{1CC8C3E9-D8AF-420E-85F9-186D0FB2A037}" srcOrd="0" destOrd="0" presId="urn:microsoft.com/office/officeart/2005/8/layout/hierarchy1"/>
    <dgm:cxn modelId="{01D6B3B4-6448-472C-A004-7AB1D85F4626}" srcId="{3D694882-D85C-447E-B492-21D0CD73F52B}" destId="{14123DC5-7F35-40BE-B88D-7CA0AE77DFDE}" srcOrd="0" destOrd="0" parTransId="{FC59DC9E-D842-46FE-9EFB-1DA12E253746}" sibTransId="{BB468B29-DE14-41B7-B3EB-72750F59ED1A}"/>
    <dgm:cxn modelId="{AB1A210E-8E68-40EC-8AC8-57308E1254DE}" srcId="{3D694882-D85C-447E-B492-21D0CD73F52B}" destId="{B76D17C3-0B2A-4A36-BB59-733B5030FFD3}" srcOrd="1" destOrd="0" parTransId="{28B9A685-EBEF-4364-8156-34BBB6FE8B9D}" sibTransId="{271ACAEE-5CE8-479C-B9A8-346DDDE68B59}"/>
    <dgm:cxn modelId="{555D28F0-B1AC-4298-9DC3-7742B0A3FD83}" type="presParOf" srcId="{E6A640BC-16AC-4887-BFAA-4B4CBBD3776A}" destId="{C9590746-70A1-4922-B6D2-B04B420179EC}" srcOrd="0" destOrd="0" presId="urn:microsoft.com/office/officeart/2005/8/layout/hierarchy1"/>
    <dgm:cxn modelId="{F4D59F8A-41E5-4EEB-B622-4AD2DCA4E185}" type="presParOf" srcId="{C9590746-70A1-4922-B6D2-B04B420179EC}" destId="{1BBE1516-2893-465B-84F7-FE9B8F0D7AE2}" srcOrd="0" destOrd="0" presId="urn:microsoft.com/office/officeart/2005/8/layout/hierarchy1"/>
    <dgm:cxn modelId="{9D504E78-6636-4438-A3D1-6DB07778E61D}" type="presParOf" srcId="{1BBE1516-2893-465B-84F7-FE9B8F0D7AE2}" destId="{803196EE-7A1F-4BD0-828A-AC9BE6103590}" srcOrd="0" destOrd="0" presId="urn:microsoft.com/office/officeart/2005/8/layout/hierarchy1"/>
    <dgm:cxn modelId="{B4E1BA2E-F791-4CE7-875F-C7B5F455B8BF}" type="presParOf" srcId="{1BBE1516-2893-465B-84F7-FE9B8F0D7AE2}" destId="{879AF920-9C6B-44B5-BD48-5EBCBFF936D9}" srcOrd="1" destOrd="0" presId="urn:microsoft.com/office/officeart/2005/8/layout/hierarchy1"/>
    <dgm:cxn modelId="{917EE64D-730A-43E9-8043-2EE6B2655C57}" type="presParOf" srcId="{C9590746-70A1-4922-B6D2-B04B420179EC}" destId="{53DA9DC5-7FD5-4F19-85E5-20CCC6ECBCB8}" srcOrd="1" destOrd="0" presId="urn:microsoft.com/office/officeart/2005/8/layout/hierarchy1"/>
    <dgm:cxn modelId="{5B753F08-52D4-42A4-8995-8D9CF6139627}" type="presParOf" srcId="{53DA9DC5-7FD5-4F19-85E5-20CCC6ECBCB8}" destId="{56AAB148-BA82-4AAF-8F2A-42BB7C4D586F}" srcOrd="0" destOrd="0" presId="urn:microsoft.com/office/officeart/2005/8/layout/hierarchy1"/>
    <dgm:cxn modelId="{431EC983-5ABF-4231-98AB-E40BD02A736C}" type="presParOf" srcId="{53DA9DC5-7FD5-4F19-85E5-20CCC6ECBCB8}" destId="{AB6EAC45-C7B8-462C-A8D2-88DEBF6B4578}" srcOrd="1" destOrd="0" presId="urn:microsoft.com/office/officeart/2005/8/layout/hierarchy1"/>
    <dgm:cxn modelId="{B85B32D1-F425-4701-9C94-D10BA82F882C}" type="presParOf" srcId="{AB6EAC45-C7B8-462C-A8D2-88DEBF6B4578}" destId="{748644EB-783A-419F-B9E3-501A72691690}" srcOrd="0" destOrd="0" presId="urn:microsoft.com/office/officeart/2005/8/layout/hierarchy1"/>
    <dgm:cxn modelId="{6C479E96-6C81-450F-AB7E-759C3AD3276F}" type="presParOf" srcId="{748644EB-783A-419F-B9E3-501A72691690}" destId="{9F75E9E9-D594-4F7C-9DD6-561EFF55CA89}" srcOrd="0" destOrd="0" presId="urn:microsoft.com/office/officeart/2005/8/layout/hierarchy1"/>
    <dgm:cxn modelId="{926A4DDB-1562-4DB0-B527-1A2D1D20A3B1}" type="presParOf" srcId="{748644EB-783A-419F-B9E3-501A72691690}" destId="{1CC8C3E9-D8AF-420E-85F9-186D0FB2A037}" srcOrd="1" destOrd="0" presId="urn:microsoft.com/office/officeart/2005/8/layout/hierarchy1"/>
    <dgm:cxn modelId="{0016926A-A100-4321-9D85-83633677F338}" type="presParOf" srcId="{AB6EAC45-C7B8-462C-A8D2-88DEBF6B4578}" destId="{6BFA58E6-030A-49A5-821A-B4A729BA4A9F}" srcOrd="1" destOrd="0" presId="urn:microsoft.com/office/officeart/2005/8/layout/hierarchy1"/>
    <dgm:cxn modelId="{1617D890-D463-4D67-BDE4-FFAFA30F4E38}" type="presParOf" srcId="{6BFA58E6-030A-49A5-821A-B4A729BA4A9F}" destId="{0F9BC073-4883-4B8F-9D65-D5BB7D2C85FC}" srcOrd="0" destOrd="0" presId="urn:microsoft.com/office/officeart/2005/8/layout/hierarchy1"/>
    <dgm:cxn modelId="{C5C46EEB-BD38-43A5-9D80-4661A9B39F99}" type="presParOf" srcId="{6BFA58E6-030A-49A5-821A-B4A729BA4A9F}" destId="{CFED5166-60AF-4995-AFBA-8575A07310AE}" srcOrd="1" destOrd="0" presId="urn:microsoft.com/office/officeart/2005/8/layout/hierarchy1"/>
    <dgm:cxn modelId="{8CB3BABC-C9D2-48EA-B6E0-2F16FA08DAC7}" type="presParOf" srcId="{CFED5166-60AF-4995-AFBA-8575A07310AE}" destId="{18FED786-453D-4A02-AB13-F0EF04284CC9}" srcOrd="0" destOrd="0" presId="urn:microsoft.com/office/officeart/2005/8/layout/hierarchy1"/>
    <dgm:cxn modelId="{DEA10E6A-CC2C-4258-B44F-CAE0BF87D0F3}" type="presParOf" srcId="{18FED786-453D-4A02-AB13-F0EF04284CC9}" destId="{293E4870-EBA8-42CA-832E-1E7C36909D66}" srcOrd="0" destOrd="0" presId="urn:microsoft.com/office/officeart/2005/8/layout/hierarchy1"/>
    <dgm:cxn modelId="{A793A632-6FE8-4098-9AF4-08C1A6180BC6}" type="presParOf" srcId="{18FED786-453D-4A02-AB13-F0EF04284CC9}" destId="{BF1F2AC1-955D-4328-A79A-4BC0BB45B7D9}" srcOrd="1" destOrd="0" presId="urn:microsoft.com/office/officeart/2005/8/layout/hierarchy1"/>
    <dgm:cxn modelId="{3AA89BAF-F0C9-47A3-9B9C-A942DDE11E28}" type="presParOf" srcId="{CFED5166-60AF-4995-AFBA-8575A07310AE}" destId="{56521AAD-CF55-4D13-B630-88B680570052}" srcOrd="1" destOrd="0" presId="urn:microsoft.com/office/officeart/2005/8/layout/hierarchy1"/>
    <dgm:cxn modelId="{28C5000F-A68F-4942-B95A-0B2F12AF1318}" type="presParOf" srcId="{53DA9DC5-7FD5-4F19-85E5-20CCC6ECBCB8}" destId="{6ADF73F1-F44F-4143-BBB3-A56595D2D86F}" srcOrd="2" destOrd="0" presId="urn:microsoft.com/office/officeart/2005/8/layout/hierarchy1"/>
    <dgm:cxn modelId="{DB3E93E6-5984-4D30-80E5-B2DE8A88A601}" type="presParOf" srcId="{53DA9DC5-7FD5-4F19-85E5-20CCC6ECBCB8}" destId="{BFF3D6A8-DE54-422C-9763-E26CE57F8B7C}" srcOrd="3" destOrd="0" presId="urn:microsoft.com/office/officeart/2005/8/layout/hierarchy1"/>
    <dgm:cxn modelId="{EA3F440B-D8E4-41A7-8113-112E472EF597}" type="presParOf" srcId="{BFF3D6A8-DE54-422C-9763-E26CE57F8B7C}" destId="{A54BDBFA-8DE3-4FB6-9214-605E4899C47B}" srcOrd="0" destOrd="0" presId="urn:microsoft.com/office/officeart/2005/8/layout/hierarchy1"/>
    <dgm:cxn modelId="{44A97EA5-3EDA-42FB-A16B-A9292BD35E55}" type="presParOf" srcId="{A54BDBFA-8DE3-4FB6-9214-605E4899C47B}" destId="{FF256519-604A-4BD6-A325-AEC8F324B3B2}" srcOrd="0" destOrd="0" presId="urn:microsoft.com/office/officeart/2005/8/layout/hierarchy1"/>
    <dgm:cxn modelId="{80DCDFF7-20CE-4119-ABB4-0A4245EEAC1A}" type="presParOf" srcId="{A54BDBFA-8DE3-4FB6-9214-605E4899C47B}" destId="{57FE2F2D-644D-427B-812A-A7046225FE8C}" srcOrd="1" destOrd="0" presId="urn:microsoft.com/office/officeart/2005/8/layout/hierarchy1"/>
    <dgm:cxn modelId="{80CB722C-DCBA-4A90-B84E-ECA39B2F7EAF}" type="presParOf" srcId="{BFF3D6A8-DE54-422C-9763-E26CE57F8B7C}" destId="{4ECE69E3-3AAC-494E-9A81-80D13D6CDAF1}" srcOrd="1" destOrd="0" presId="urn:microsoft.com/office/officeart/2005/8/layout/hierarchy1"/>
    <dgm:cxn modelId="{62E5E2DE-84FB-4D1B-8840-8C7DA4BD0C30}" type="presParOf" srcId="{4ECE69E3-3AAC-494E-9A81-80D13D6CDAF1}" destId="{D371ECA4-F896-44E9-9816-4BB5D90AD6A4}" srcOrd="0" destOrd="0" presId="urn:microsoft.com/office/officeart/2005/8/layout/hierarchy1"/>
    <dgm:cxn modelId="{46C575D1-F44D-470F-B4D9-AEE02D26F4E3}" type="presParOf" srcId="{4ECE69E3-3AAC-494E-9A81-80D13D6CDAF1}" destId="{E1F72358-CF6F-40FD-831E-DBEE8B4EC79B}" srcOrd="1" destOrd="0" presId="urn:microsoft.com/office/officeart/2005/8/layout/hierarchy1"/>
    <dgm:cxn modelId="{4EC2177E-0B92-4659-9886-A3CC3CD0E66D}" type="presParOf" srcId="{E1F72358-CF6F-40FD-831E-DBEE8B4EC79B}" destId="{C214E5C1-127D-44A9-9905-CA4FEF601011}" srcOrd="0" destOrd="0" presId="urn:microsoft.com/office/officeart/2005/8/layout/hierarchy1"/>
    <dgm:cxn modelId="{B7092A19-59EB-442A-819E-4B7C80B7B53A}" type="presParOf" srcId="{C214E5C1-127D-44A9-9905-CA4FEF601011}" destId="{A8153342-A8F7-4278-B1C9-2EA4F70A1B75}" srcOrd="0" destOrd="0" presId="urn:microsoft.com/office/officeart/2005/8/layout/hierarchy1"/>
    <dgm:cxn modelId="{FA413B26-0B61-4458-BC0D-3B4A85306429}" type="presParOf" srcId="{C214E5C1-127D-44A9-9905-CA4FEF601011}" destId="{1226C4F0-9288-445B-A27D-242A00B12A48}" srcOrd="1" destOrd="0" presId="urn:microsoft.com/office/officeart/2005/8/layout/hierarchy1"/>
    <dgm:cxn modelId="{A1867C67-299C-4716-AC4A-D486837DC0C5}" type="presParOf" srcId="{E1F72358-CF6F-40FD-831E-DBEE8B4EC79B}" destId="{CA09DB2D-7362-45AD-A8E2-DA75DADE9E8A}"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7E213D-70D7-46FB-8F95-B2BD6DA9E9A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BBCBC063-A75F-4AE2-8E02-5B4C122CFB58}">
      <dgm:prSet phldrT="[Texte]" custT="1"/>
      <dgm:spPr/>
      <dgm:t>
        <a:bodyPr/>
        <a:lstStyle/>
        <a:p>
          <a:r>
            <a:rPr lang="fr-FR" sz="4800" dirty="0" smtClean="0">
              <a:solidFill>
                <a:srgbClr val="FF0000"/>
              </a:solidFill>
              <a:latin typeface="Arial" panose="020B0604020202020204" pitchFamily="34" charset="0"/>
              <a:cs typeface="Arial" panose="020B0604020202020204" pitchFamily="34" charset="0"/>
            </a:rPr>
            <a:t>Avant l’évaluation</a:t>
          </a:r>
          <a:endParaRPr lang="fr-FR" sz="4800" dirty="0">
            <a:solidFill>
              <a:srgbClr val="FF0000"/>
            </a:solidFill>
            <a:latin typeface="Arial" panose="020B0604020202020204" pitchFamily="34" charset="0"/>
            <a:cs typeface="Arial" panose="020B0604020202020204" pitchFamily="34" charset="0"/>
          </a:endParaRPr>
        </a:p>
      </dgm:t>
    </dgm:pt>
    <dgm:pt modelId="{E0C74530-6201-4A30-A906-633CD698EB78}" type="parTrans" cxnId="{1CC8BBEC-65CB-4E7C-BAE5-8B885D179262}">
      <dgm:prSet/>
      <dgm:spPr/>
      <dgm:t>
        <a:bodyPr/>
        <a:lstStyle/>
        <a:p>
          <a:endParaRPr lang="fr-FR"/>
        </a:p>
      </dgm:t>
    </dgm:pt>
    <dgm:pt modelId="{4409140F-6C19-4A87-8F10-137311E5159F}" type="sibTrans" cxnId="{1CC8BBEC-65CB-4E7C-BAE5-8B885D179262}">
      <dgm:prSet/>
      <dgm:spPr/>
      <dgm:t>
        <a:bodyPr/>
        <a:lstStyle/>
        <a:p>
          <a:endParaRPr lang="fr-FR"/>
        </a:p>
      </dgm:t>
    </dgm:pt>
    <dgm:pt modelId="{F4787E8E-5878-496C-A2C2-9CC5D9261DE1}">
      <dgm:prSet phldrT="[Texte]" custT="1"/>
      <dgm:spPr/>
      <dgm:t>
        <a:bodyPr/>
        <a:lstStyle/>
        <a:p>
          <a:pPr algn="l"/>
          <a:r>
            <a:rPr lang="fr-FR" sz="2800" dirty="0" smtClean="0">
              <a:solidFill>
                <a:schemeClr val="tx1"/>
              </a:solidFill>
              <a:latin typeface="Arial" panose="020B0604020202020204" pitchFamily="34" charset="0"/>
              <a:cs typeface="Arial" panose="020B0604020202020204" pitchFamily="34" charset="0"/>
            </a:rPr>
            <a:t>Dire ce qu’on attend précisément de lui quant à la compétence évaluée</a:t>
          </a:r>
          <a:endParaRPr lang="fr-FR" sz="2800" dirty="0">
            <a:solidFill>
              <a:schemeClr val="tx1"/>
            </a:solidFill>
            <a:latin typeface="Arial" panose="020B0604020202020204" pitchFamily="34" charset="0"/>
            <a:cs typeface="Arial" panose="020B0604020202020204" pitchFamily="34" charset="0"/>
          </a:endParaRPr>
        </a:p>
      </dgm:t>
    </dgm:pt>
    <dgm:pt modelId="{7F2C3C23-4C11-463D-9DD3-AA17E82320A5}" type="parTrans" cxnId="{1EED03C0-90F2-494F-8948-2EEECC2F2954}">
      <dgm:prSet/>
      <dgm:spPr/>
      <dgm:t>
        <a:bodyPr/>
        <a:lstStyle/>
        <a:p>
          <a:endParaRPr lang="fr-FR"/>
        </a:p>
      </dgm:t>
    </dgm:pt>
    <dgm:pt modelId="{EA647B26-835E-4708-BA43-67AB2A320172}" type="sibTrans" cxnId="{1EED03C0-90F2-494F-8948-2EEECC2F2954}">
      <dgm:prSet/>
      <dgm:spPr/>
      <dgm:t>
        <a:bodyPr/>
        <a:lstStyle/>
        <a:p>
          <a:endParaRPr lang="fr-FR"/>
        </a:p>
      </dgm:t>
    </dgm:pt>
    <dgm:pt modelId="{62394D5A-2961-464B-B871-A0127F616C04}">
      <dgm:prSet phldrT="[Texte]" custT="1"/>
      <dgm:spPr/>
      <dgm:t>
        <a:bodyPr/>
        <a:lstStyle/>
        <a:p>
          <a:pPr algn="l"/>
          <a:r>
            <a:rPr lang="fr-FR" sz="2800" dirty="0" smtClean="0">
              <a:solidFill>
                <a:schemeClr val="tx1"/>
              </a:solidFill>
              <a:latin typeface="Arial" panose="020B0604020202020204" pitchFamily="34" charset="0"/>
              <a:cs typeface="Arial" panose="020B0604020202020204" pitchFamily="34" charset="0"/>
            </a:rPr>
            <a:t>Prendre appui sur ce qu’il sait faire et qui a un lien avec ce qui est évalué</a:t>
          </a:r>
          <a:endParaRPr lang="fr-FR" sz="2800" dirty="0">
            <a:solidFill>
              <a:schemeClr val="tx1"/>
            </a:solidFill>
            <a:latin typeface="Arial" panose="020B0604020202020204" pitchFamily="34" charset="0"/>
            <a:cs typeface="Arial" panose="020B0604020202020204" pitchFamily="34" charset="0"/>
          </a:endParaRPr>
        </a:p>
      </dgm:t>
    </dgm:pt>
    <dgm:pt modelId="{AC6AB921-F16D-45DE-8CB8-BDC97F29E675}" type="parTrans" cxnId="{FC279099-F75B-4B42-BDA7-E95FB8D6CCE4}">
      <dgm:prSet/>
      <dgm:spPr/>
      <dgm:t>
        <a:bodyPr/>
        <a:lstStyle/>
        <a:p>
          <a:endParaRPr lang="fr-FR"/>
        </a:p>
      </dgm:t>
    </dgm:pt>
    <dgm:pt modelId="{94191EB2-AEBD-4CBA-A700-14B9468528A2}" type="sibTrans" cxnId="{FC279099-F75B-4B42-BDA7-E95FB8D6CCE4}">
      <dgm:prSet/>
      <dgm:spPr/>
      <dgm:t>
        <a:bodyPr/>
        <a:lstStyle/>
        <a:p>
          <a:endParaRPr lang="fr-FR"/>
        </a:p>
      </dgm:t>
    </dgm:pt>
    <dgm:pt modelId="{105B450C-2663-42AA-9AED-77C32423F6EB}">
      <dgm:prSet custT="1"/>
      <dgm:spPr/>
      <dgm:t>
        <a:bodyPr/>
        <a:lstStyle/>
        <a:p>
          <a:pPr algn="l"/>
          <a:r>
            <a:rPr lang="fr-FR" sz="2800" dirty="0" smtClean="0">
              <a:latin typeface="Arial" panose="020B0604020202020204" pitchFamily="34" charset="0"/>
              <a:cs typeface="Arial" panose="020B0604020202020204" pitchFamily="34" charset="0"/>
            </a:rPr>
            <a:t>Ré-évoquer: a quel moment a-t-il déjà travaillé cette compétence?  </a:t>
          </a:r>
          <a:endParaRPr lang="fr-FR" sz="2800" dirty="0">
            <a:latin typeface="Arial" panose="020B0604020202020204" pitchFamily="34" charset="0"/>
            <a:cs typeface="Arial" panose="020B0604020202020204" pitchFamily="34" charset="0"/>
          </a:endParaRPr>
        </a:p>
      </dgm:t>
    </dgm:pt>
    <dgm:pt modelId="{8E7EACE0-56A0-439E-9C17-670F2323F147}" type="parTrans" cxnId="{C5575D0A-ACAC-410A-94FB-74D2BEA8F6FE}">
      <dgm:prSet/>
      <dgm:spPr/>
      <dgm:t>
        <a:bodyPr/>
        <a:lstStyle/>
        <a:p>
          <a:endParaRPr lang="fr-FR"/>
        </a:p>
      </dgm:t>
    </dgm:pt>
    <dgm:pt modelId="{CA8E4802-060A-498B-BD21-4E4A8CD21812}" type="sibTrans" cxnId="{C5575D0A-ACAC-410A-94FB-74D2BEA8F6FE}">
      <dgm:prSet/>
      <dgm:spPr/>
      <dgm:t>
        <a:bodyPr/>
        <a:lstStyle/>
        <a:p>
          <a:endParaRPr lang="fr-FR"/>
        </a:p>
      </dgm:t>
    </dgm:pt>
    <dgm:pt modelId="{43F3225E-8761-49C7-B001-A3D737C302E8}">
      <dgm:prSet custT="1"/>
      <dgm:spPr/>
      <dgm:t>
        <a:bodyPr/>
        <a:lstStyle/>
        <a:p>
          <a:pPr algn="l"/>
          <a:r>
            <a:rPr lang="fr-FR" sz="2800" dirty="0" smtClean="0">
              <a:latin typeface="Arial" panose="020B0604020202020204" pitchFamily="34" charset="0"/>
              <a:cs typeface="Arial" panose="020B0604020202020204" pitchFamily="34" charset="0"/>
            </a:rPr>
            <a:t>Lien avec les situations d’apprentissage déjà vécues </a:t>
          </a:r>
          <a:endParaRPr lang="fr-FR" sz="2800" dirty="0">
            <a:latin typeface="Arial" panose="020B0604020202020204" pitchFamily="34" charset="0"/>
            <a:cs typeface="Arial" panose="020B0604020202020204" pitchFamily="34" charset="0"/>
          </a:endParaRPr>
        </a:p>
      </dgm:t>
    </dgm:pt>
    <dgm:pt modelId="{515A701C-8379-4387-ACF9-C6C4496C3DD4}" type="parTrans" cxnId="{EE48A482-9F80-49A5-9AFF-965CBCDEA4D5}">
      <dgm:prSet/>
      <dgm:spPr/>
      <dgm:t>
        <a:bodyPr/>
        <a:lstStyle/>
        <a:p>
          <a:endParaRPr lang="fr-FR"/>
        </a:p>
      </dgm:t>
    </dgm:pt>
    <dgm:pt modelId="{A079C901-8B00-4982-8EAF-1820F64722FF}" type="sibTrans" cxnId="{EE48A482-9F80-49A5-9AFF-965CBCDEA4D5}">
      <dgm:prSet/>
      <dgm:spPr/>
      <dgm:t>
        <a:bodyPr/>
        <a:lstStyle/>
        <a:p>
          <a:endParaRPr lang="fr-FR"/>
        </a:p>
      </dgm:t>
    </dgm:pt>
    <dgm:pt modelId="{244AB71A-856D-4749-AB1D-7AF186A6449C}" type="pres">
      <dgm:prSet presAssocID="{337E213D-70D7-46FB-8F95-B2BD6DA9E9A3}" presName="hierChild1" presStyleCnt="0">
        <dgm:presLayoutVars>
          <dgm:chPref val="1"/>
          <dgm:dir/>
          <dgm:animOne val="branch"/>
          <dgm:animLvl val="lvl"/>
          <dgm:resizeHandles/>
        </dgm:presLayoutVars>
      </dgm:prSet>
      <dgm:spPr/>
      <dgm:t>
        <a:bodyPr/>
        <a:lstStyle/>
        <a:p>
          <a:endParaRPr lang="fr-FR"/>
        </a:p>
      </dgm:t>
    </dgm:pt>
    <dgm:pt modelId="{540051E0-6FF5-4101-A41B-0A7B21C3C968}" type="pres">
      <dgm:prSet presAssocID="{BBCBC063-A75F-4AE2-8E02-5B4C122CFB58}" presName="hierRoot1" presStyleCnt="0"/>
      <dgm:spPr/>
    </dgm:pt>
    <dgm:pt modelId="{16C12015-5AA7-4196-8B31-E58BF97DB88D}" type="pres">
      <dgm:prSet presAssocID="{BBCBC063-A75F-4AE2-8E02-5B4C122CFB58}" presName="composite" presStyleCnt="0"/>
      <dgm:spPr/>
    </dgm:pt>
    <dgm:pt modelId="{9D3645CD-5F57-4AA3-B5DB-2AEA34E2A68D}" type="pres">
      <dgm:prSet presAssocID="{BBCBC063-A75F-4AE2-8E02-5B4C122CFB58}" presName="background" presStyleLbl="node0" presStyleIdx="0" presStyleCnt="1"/>
      <dgm:spPr/>
    </dgm:pt>
    <dgm:pt modelId="{3490458F-6F21-4082-AA01-B436B305CBF2}" type="pres">
      <dgm:prSet presAssocID="{BBCBC063-A75F-4AE2-8E02-5B4C122CFB58}" presName="text" presStyleLbl="fgAcc0" presStyleIdx="0" presStyleCnt="1" custScaleX="716399" custScaleY="270317">
        <dgm:presLayoutVars>
          <dgm:chPref val="3"/>
        </dgm:presLayoutVars>
      </dgm:prSet>
      <dgm:spPr/>
      <dgm:t>
        <a:bodyPr/>
        <a:lstStyle/>
        <a:p>
          <a:endParaRPr lang="fr-FR"/>
        </a:p>
      </dgm:t>
    </dgm:pt>
    <dgm:pt modelId="{12D73825-2D5B-45AE-92DE-EB59B149864E}" type="pres">
      <dgm:prSet presAssocID="{BBCBC063-A75F-4AE2-8E02-5B4C122CFB58}" presName="hierChild2" presStyleCnt="0"/>
      <dgm:spPr/>
    </dgm:pt>
    <dgm:pt modelId="{D2B91F05-EE0C-4DFF-87D3-EBA02CD46F86}" type="pres">
      <dgm:prSet presAssocID="{7F2C3C23-4C11-463D-9DD3-AA17E82320A5}" presName="Name10" presStyleLbl="parChTrans1D2" presStyleIdx="0" presStyleCnt="2"/>
      <dgm:spPr/>
      <dgm:t>
        <a:bodyPr/>
        <a:lstStyle/>
        <a:p>
          <a:endParaRPr lang="fr-FR"/>
        </a:p>
      </dgm:t>
    </dgm:pt>
    <dgm:pt modelId="{E5220784-138A-483C-A701-15700BDA6B0C}" type="pres">
      <dgm:prSet presAssocID="{F4787E8E-5878-496C-A2C2-9CC5D9261DE1}" presName="hierRoot2" presStyleCnt="0"/>
      <dgm:spPr/>
    </dgm:pt>
    <dgm:pt modelId="{B7E89842-01A9-4206-AAA4-3DC93FE32960}" type="pres">
      <dgm:prSet presAssocID="{F4787E8E-5878-496C-A2C2-9CC5D9261DE1}" presName="composite2" presStyleCnt="0"/>
      <dgm:spPr/>
    </dgm:pt>
    <dgm:pt modelId="{E151271C-99D7-4424-80F1-FB8F50F6D7F0}" type="pres">
      <dgm:prSet presAssocID="{F4787E8E-5878-496C-A2C2-9CC5D9261DE1}" presName="background2" presStyleLbl="node2" presStyleIdx="0" presStyleCnt="2"/>
      <dgm:spPr/>
    </dgm:pt>
    <dgm:pt modelId="{DE2C73C1-AF0A-4AA4-8EBB-74D50CB9CBA3}" type="pres">
      <dgm:prSet presAssocID="{F4787E8E-5878-496C-A2C2-9CC5D9261DE1}" presName="text2" presStyleLbl="fgAcc2" presStyleIdx="0" presStyleCnt="2" custScaleX="546608" custScaleY="315092">
        <dgm:presLayoutVars>
          <dgm:chPref val="3"/>
        </dgm:presLayoutVars>
      </dgm:prSet>
      <dgm:spPr/>
      <dgm:t>
        <a:bodyPr/>
        <a:lstStyle/>
        <a:p>
          <a:endParaRPr lang="fr-FR"/>
        </a:p>
      </dgm:t>
    </dgm:pt>
    <dgm:pt modelId="{8CDCFEB9-6E80-4EA9-BB98-CD61DF9CCE13}" type="pres">
      <dgm:prSet presAssocID="{F4787E8E-5878-496C-A2C2-9CC5D9261DE1}" presName="hierChild3" presStyleCnt="0"/>
      <dgm:spPr/>
    </dgm:pt>
    <dgm:pt modelId="{220D5AC9-95FD-43DE-95A9-3A951B1D5022}" type="pres">
      <dgm:prSet presAssocID="{8E7EACE0-56A0-439E-9C17-670F2323F147}" presName="Name17" presStyleLbl="parChTrans1D3" presStyleIdx="0" presStyleCnt="2"/>
      <dgm:spPr/>
      <dgm:t>
        <a:bodyPr/>
        <a:lstStyle/>
        <a:p>
          <a:endParaRPr lang="fr-FR"/>
        </a:p>
      </dgm:t>
    </dgm:pt>
    <dgm:pt modelId="{69B7A779-7498-4F73-AE49-8447594F2ACB}" type="pres">
      <dgm:prSet presAssocID="{105B450C-2663-42AA-9AED-77C32423F6EB}" presName="hierRoot3" presStyleCnt="0"/>
      <dgm:spPr/>
    </dgm:pt>
    <dgm:pt modelId="{1185B40D-7091-4D37-9987-78B16A728EF0}" type="pres">
      <dgm:prSet presAssocID="{105B450C-2663-42AA-9AED-77C32423F6EB}" presName="composite3" presStyleCnt="0"/>
      <dgm:spPr/>
    </dgm:pt>
    <dgm:pt modelId="{550C6A0F-E126-485B-B781-5FD342F8EFA0}" type="pres">
      <dgm:prSet presAssocID="{105B450C-2663-42AA-9AED-77C32423F6EB}" presName="background3" presStyleLbl="node3" presStyleIdx="0" presStyleCnt="2"/>
      <dgm:spPr/>
    </dgm:pt>
    <dgm:pt modelId="{637448F3-502E-4C68-A55A-7B336D34D485}" type="pres">
      <dgm:prSet presAssocID="{105B450C-2663-42AA-9AED-77C32423F6EB}" presName="text3" presStyleLbl="fgAcc3" presStyleIdx="0" presStyleCnt="2" custScaleX="566647" custScaleY="405375">
        <dgm:presLayoutVars>
          <dgm:chPref val="3"/>
        </dgm:presLayoutVars>
      </dgm:prSet>
      <dgm:spPr/>
      <dgm:t>
        <a:bodyPr/>
        <a:lstStyle/>
        <a:p>
          <a:endParaRPr lang="fr-FR"/>
        </a:p>
      </dgm:t>
    </dgm:pt>
    <dgm:pt modelId="{DBF1E732-6B2C-4807-A9FA-83CCB57D9AAF}" type="pres">
      <dgm:prSet presAssocID="{105B450C-2663-42AA-9AED-77C32423F6EB}" presName="hierChild4" presStyleCnt="0"/>
      <dgm:spPr/>
    </dgm:pt>
    <dgm:pt modelId="{D5621277-A8EE-4946-B284-287B999054BC}" type="pres">
      <dgm:prSet presAssocID="{AC6AB921-F16D-45DE-8CB8-BDC97F29E675}" presName="Name10" presStyleLbl="parChTrans1D2" presStyleIdx="1" presStyleCnt="2"/>
      <dgm:spPr/>
      <dgm:t>
        <a:bodyPr/>
        <a:lstStyle/>
        <a:p>
          <a:endParaRPr lang="fr-FR"/>
        </a:p>
      </dgm:t>
    </dgm:pt>
    <dgm:pt modelId="{7813FC50-3DE1-41B3-B44B-EA69E37880D0}" type="pres">
      <dgm:prSet presAssocID="{62394D5A-2961-464B-B871-A0127F616C04}" presName="hierRoot2" presStyleCnt="0"/>
      <dgm:spPr/>
    </dgm:pt>
    <dgm:pt modelId="{BB4B04A4-FCAA-4B43-B8E0-85C1BFAEF7D1}" type="pres">
      <dgm:prSet presAssocID="{62394D5A-2961-464B-B871-A0127F616C04}" presName="composite2" presStyleCnt="0"/>
      <dgm:spPr/>
    </dgm:pt>
    <dgm:pt modelId="{DCC437D3-C31F-48ED-BE76-A0BB467B5D4E}" type="pres">
      <dgm:prSet presAssocID="{62394D5A-2961-464B-B871-A0127F616C04}" presName="background2" presStyleLbl="node2" presStyleIdx="1" presStyleCnt="2"/>
      <dgm:spPr/>
    </dgm:pt>
    <dgm:pt modelId="{BB1E57C4-094B-4C29-BC0F-A8C01F497D1A}" type="pres">
      <dgm:prSet presAssocID="{62394D5A-2961-464B-B871-A0127F616C04}" presName="text2" presStyleLbl="fgAcc2" presStyleIdx="1" presStyleCnt="2" custScaleX="533256" custScaleY="353021">
        <dgm:presLayoutVars>
          <dgm:chPref val="3"/>
        </dgm:presLayoutVars>
      </dgm:prSet>
      <dgm:spPr/>
      <dgm:t>
        <a:bodyPr/>
        <a:lstStyle/>
        <a:p>
          <a:endParaRPr lang="fr-FR"/>
        </a:p>
      </dgm:t>
    </dgm:pt>
    <dgm:pt modelId="{7CC07038-D8B7-4189-A784-F99446351776}" type="pres">
      <dgm:prSet presAssocID="{62394D5A-2961-464B-B871-A0127F616C04}" presName="hierChild3" presStyleCnt="0"/>
      <dgm:spPr/>
    </dgm:pt>
    <dgm:pt modelId="{51328CA6-E189-4C16-9D80-47A30455983B}" type="pres">
      <dgm:prSet presAssocID="{515A701C-8379-4387-ACF9-C6C4496C3DD4}" presName="Name17" presStyleLbl="parChTrans1D3" presStyleIdx="1" presStyleCnt="2"/>
      <dgm:spPr/>
      <dgm:t>
        <a:bodyPr/>
        <a:lstStyle/>
        <a:p>
          <a:endParaRPr lang="fr-FR"/>
        </a:p>
      </dgm:t>
    </dgm:pt>
    <dgm:pt modelId="{2BD56410-819F-4208-8211-2910AC16940F}" type="pres">
      <dgm:prSet presAssocID="{43F3225E-8761-49C7-B001-A3D737C302E8}" presName="hierRoot3" presStyleCnt="0"/>
      <dgm:spPr/>
    </dgm:pt>
    <dgm:pt modelId="{A8B62020-F6E0-4DDC-AF6F-37782266763B}" type="pres">
      <dgm:prSet presAssocID="{43F3225E-8761-49C7-B001-A3D737C302E8}" presName="composite3" presStyleCnt="0"/>
      <dgm:spPr/>
    </dgm:pt>
    <dgm:pt modelId="{7B077925-31E2-42CC-843B-2DA67266A1A1}" type="pres">
      <dgm:prSet presAssocID="{43F3225E-8761-49C7-B001-A3D737C302E8}" presName="background3" presStyleLbl="node3" presStyleIdx="1" presStyleCnt="2"/>
      <dgm:spPr/>
    </dgm:pt>
    <dgm:pt modelId="{5030EE73-1F86-460A-AAEC-84C47A5331D8}" type="pres">
      <dgm:prSet presAssocID="{43F3225E-8761-49C7-B001-A3D737C302E8}" presName="text3" presStyleLbl="fgAcc3" presStyleIdx="1" presStyleCnt="2" custScaleX="503043" custScaleY="423305">
        <dgm:presLayoutVars>
          <dgm:chPref val="3"/>
        </dgm:presLayoutVars>
      </dgm:prSet>
      <dgm:spPr/>
      <dgm:t>
        <a:bodyPr/>
        <a:lstStyle/>
        <a:p>
          <a:endParaRPr lang="fr-FR"/>
        </a:p>
      </dgm:t>
    </dgm:pt>
    <dgm:pt modelId="{003B506D-443A-40D7-A05D-15D8C6CA5B5E}" type="pres">
      <dgm:prSet presAssocID="{43F3225E-8761-49C7-B001-A3D737C302E8}" presName="hierChild4" presStyleCnt="0"/>
      <dgm:spPr/>
    </dgm:pt>
  </dgm:ptLst>
  <dgm:cxnLst>
    <dgm:cxn modelId="{1EED03C0-90F2-494F-8948-2EEECC2F2954}" srcId="{BBCBC063-A75F-4AE2-8E02-5B4C122CFB58}" destId="{F4787E8E-5878-496C-A2C2-9CC5D9261DE1}" srcOrd="0" destOrd="0" parTransId="{7F2C3C23-4C11-463D-9DD3-AA17E82320A5}" sibTransId="{EA647B26-835E-4708-BA43-67AB2A320172}"/>
    <dgm:cxn modelId="{C5575D0A-ACAC-410A-94FB-74D2BEA8F6FE}" srcId="{F4787E8E-5878-496C-A2C2-9CC5D9261DE1}" destId="{105B450C-2663-42AA-9AED-77C32423F6EB}" srcOrd="0" destOrd="0" parTransId="{8E7EACE0-56A0-439E-9C17-670F2323F147}" sibTransId="{CA8E4802-060A-498B-BD21-4E4A8CD21812}"/>
    <dgm:cxn modelId="{7BCAC0C6-97A5-4642-A1B4-5B3A0CFA9F7A}" type="presOf" srcId="{62394D5A-2961-464B-B871-A0127F616C04}" destId="{BB1E57C4-094B-4C29-BC0F-A8C01F497D1A}" srcOrd="0" destOrd="0" presId="urn:microsoft.com/office/officeart/2005/8/layout/hierarchy1"/>
    <dgm:cxn modelId="{C50BEA53-9640-497B-ABC9-2B2774D9FCFA}" type="presOf" srcId="{515A701C-8379-4387-ACF9-C6C4496C3DD4}" destId="{51328CA6-E189-4C16-9D80-47A30455983B}" srcOrd="0" destOrd="0" presId="urn:microsoft.com/office/officeart/2005/8/layout/hierarchy1"/>
    <dgm:cxn modelId="{49A19C24-FA21-46DE-BE26-3B229D88AA5A}" type="presOf" srcId="{AC6AB921-F16D-45DE-8CB8-BDC97F29E675}" destId="{D5621277-A8EE-4946-B284-287B999054BC}" srcOrd="0" destOrd="0" presId="urn:microsoft.com/office/officeart/2005/8/layout/hierarchy1"/>
    <dgm:cxn modelId="{B50B83C4-0B5E-4656-8048-39BB998186CB}" type="presOf" srcId="{105B450C-2663-42AA-9AED-77C32423F6EB}" destId="{637448F3-502E-4C68-A55A-7B336D34D485}" srcOrd="0" destOrd="0" presId="urn:microsoft.com/office/officeart/2005/8/layout/hierarchy1"/>
    <dgm:cxn modelId="{1479D2CB-0CB3-44CC-9184-F01FEA110F4F}" type="presOf" srcId="{7F2C3C23-4C11-463D-9DD3-AA17E82320A5}" destId="{D2B91F05-EE0C-4DFF-87D3-EBA02CD46F86}" srcOrd="0" destOrd="0" presId="urn:microsoft.com/office/officeart/2005/8/layout/hierarchy1"/>
    <dgm:cxn modelId="{A5A730FE-13F9-45A3-A9A9-78211E78D3DF}" type="presOf" srcId="{8E7EACE0-56A0-439E-9C17-670F2323F147}" destId="{220D5AC9-95FD-43DE-95A9-3A951B1D5022}" srcOrd="0" destOrd="0" presId="urn:microsoft.com/office/officeart/2005/8/layout/hierarchy1"/>
    <dgm:cxn modelId="{617F9152-3FDF-4F6A-800E-2F54617CD692}" type="presOf" srcId="{F4787E8E-5878-496C-A2C2-9CC5D9261DE1}" destId="{DE2C73C1-AF0A-4AA4-8EBB-74D50CB9CBA3}" srcOrd="0" destOrd="0" presId="urn:microsoft.com/office/officeart/2005/8/layout/hierarchy1"/>
    <dgm:cxn modelId="{EE48A482-9F80-49A5-9AFF-965CBCDEA4D5}" srcId="{62394D5A-2961-464B-B871-A0127F616C04}" destId="{43F3225E-8761-49C7-B001-A3D737C302E8}" srcOrd="0" destOrd="0" parTransId="{515A701C-8379-4387-ACF9-C6C4496C3DD4}" sibTransId="{A079C901-8B00-4982-8EAF-1820F64722FF}"/>
    <dgm:cxn modelId="{F4BFFD02-925F-4984-8B8C-E4842CC46CB6}" type="presOf" srcId="{BBCBC063-A75F-4AE2-8E02-5B4C122CFB58}" destId="{3490458F-6F21-4082-AA01-B436B305CBF2}" srcOrd="0" destOrd="0" presId="urn:microsoft.com/office/officeart/2005/8/layout/hierarchy1"/>
    <dgm:cxn modelId="{E333922F-DA77-449A-BD05-8553B2383889}" type="presOf" srcId="{43F3225E-8761-49C7-B001-A3D737C302E8}" destId="{5030EE73-1F86-460A-AAEC-84C47A5331D8}" srcOrd="0" destOrd="0" presId="urn:microsoft.com/office/officeart/2005/8/layout/hierarchy1"/>
    <dgm:cxn modelId="{7D0253AA-A96D-46A7-9DF9-1CF22F74191F}" type="presOf" srcId="{337E213D-70D7-46FB-8F95-B2BD6DA9E9A3}" destId="{244AB71A-856D-4749-AB1D-7AF186A6449C}" srcOrd="0" destOrd="0" presId="urn:microsoft.com/office/officeart/2005/8/layout/hierarchy1"/>
    <dgm:cxn modelId="{FC279099-F75B-4B42-BDA7-E95FB8D6CCE4}" srcId="{BBCBC063-A75F-4AE2-8E02-5B4C122CFB58}" destId="{62394D5A-2961-464B-B871-A0127F616C04}" srcOrd="1" destOrd="0" parTransId="{AC6AB921-F16D-45DE-8CB8-BDC97F29E675}" sibTransId="{94191EB2-AEBD-4CBA-A700-14B9468528A2}"/>
    <dgm:cxn modelId="{1CC8BBEC-65CB-4E7C-BAE5-8B885D179262}" srcId="{337E213D-70D7-46FB-8F95-B2BD6DA9E9A3}" destId="{BBCBC063-A75F-4AE2-8E02-5B4C122CFB58}" srcOrd="0" destOrd="0" parTransId="{E0C74530-6201-4A30-A906-633CD698EB78}" sibTransId="{4409140F-6C19-4A87-8F10-137311E5159F}"/>
    <dgm:cxn modelId="{9B382824-4D6C-470E-8EC6-0FE833646571}" type="presParOf" srcId="{244AB71A-856D-4749-AB1D-7AF186A6449C}" destId="{540051E0-6FF5-4101-A41B-0A7B21C3C968}" srcOrd="0" destOrd="0" presId="urn:microsoft.com/office/officeart/2005/8/layout/hierarchy1"/>
    <dgm:cxn modelId="{3B5B60D8-95C1-46C5-B0B4-F620966F405A}" type="presParOf" srcId="{540051E0-6FF5-4101-A41B-0A7B21C3C968}" destId="{16C12015-5AA7-4196-8B31-E58BF97DB88D}" srcOrd="0" destOrd="0" presId="urn:microsoft.com/office/officeart/2005/8/layout/hierarchy1"/>
    <dgm:cxn modelId="{23B5F5B2-9B26-4B88-8210-9B3053459687}" type="presParOf" srcId="{16C12015-5AA7-4196-8B31-E58BF97DB88D}" destId="{9D3645CD-5F57-4AA3-B5DB-2AEA34E2A68D}" srcOrd="0" destOrd="0" presId="urn:microsoft.com/office/officeart/2005/8/layout/hierarchy1"/>
    <dgm:cxn modelId="{2DC2ADFE-55FC-47E8-AF2B-B65E74DAF346}" type="presParOf" srcId="{16C12015-5AA7-4196-8B31-E58BF97DB88D}" destId="{3490458F-6F21-4082-AA01-B436B305CBF2}" srcOrd="1" destOrd="0" presId="urn:microsoft.com/office/officeart/2005/8/layout/hierarchy1"/>
    <dgm:cxn modelId="{AF786350-99F3-4CD5-923F-2B2FD72805B4}" type="presParOf" srcId="{540051E0-6FF5-4101-A41B-0A7B21C3C968}" destId="{12D73825-2D5B-45AE-92DE-EB59B149864E}" srcOrd="1" destOrd="0" presId="urn:microsoft.com/office/officeart/2005/8/layout/hierarchy1"/>
    <dgm:cxn modelId="{134473EB-E5BF-48EC-ABE8-C08448BC0486}" type="presParOf" srcId="{12D73825-2D5B-45AE-92DE-EB59B149864E}" destId="{D2B91F05-EE0C-4DFF-87D3-EBA02CD46F86}" srcOrd="0" destOrd="0" presId="urn:microsoft.com/office/officeart/2005/8/layout/hierarchy1"/>
    <dgm:cxn modelId="{8F03514B-D8C2-4FC4-8F3A-C23F1877EE92}" type="presParOf" srcId="{12D73825-2D5B-45AE-92DE-EB59B149864E}" destId="{E5220784-138A-483C-A701-15700BDA6B0C}" srcOrd="1" destOrd="0" presId="urn:microsoft.com/office/officeart/2005/8/layout/hierarchy1"/>
    <dgm:cxn modelId="{E60C2AC2-7852-48F3-8400-2694EB23868F}" type="presParOf" srcId="{E5220784-138A-483C-A701-15700BDA6B0C}" destId="{B7E89842-01A9-4206-AAA4-3DC93FE32960}" srcOrd="0" destOrd="0" presId="urn:microsoft.com/office/officeart/2005/8/layout/hierarchy1"/>
    <dgm:cxn modelId="{2EE5F43C-C1CC-4E9B-81D1-874D5B0A9D00}" type="presParOf" srcId="{B7E89842-01A9-4206-AAA4-3DC93FE32960}" destId="{E151271C-99D7-4424-80F1-FB8F50F6D7F0}" srcOrd="0" destOrd="0" presId="urn:microsoft.com/office/officeart/2005/8/layout/hierarchy1"/>
    <dgm:cxn modelId="{48D7E5E2-3584-4E45-BB3F-8E5C6CD2A8A9}" type="presParOf" srcId="{B7E89842-01A9-4206-AAA4-3DC93FE32960}" destId="{DE2C73C1-AF0A-4AA4-8EBB-74D50CB9CBA3}" srcOrd="1" destOrd="0" presId="urn:microsoft.com/office/officeart/2005/8/layout/hierarchy1"/>
    <dgm:cxn modelId="{A4275FE6-A041-4D70-8924-15DA581462DE}" type="presParOf" srcId="{E5220784-138A-483C-A701-15700BDA6B0C}" destId="{8CDCFEB9-6E80-4EA9-BB98-CD61DF9CCE13}" srcOrd="1" destOrd="0" presId="urn:microsoft.com/office/officeart/2005/8/layout/hierarchy1"/>
    <dgm:cxn modelId="{5E8BF23E-43CC-4120-98A8-EFBAC1F64279}" type="presParOf" srcId="{8CDCFEB9-6E80-4EA9-BB98-CD61DF9CCE13}" destId="{220D5AC9-95FD-43DE-95A9-3A951B1D5022}" srcOrd="0" destOrd="0" presId="urn:microsoft.com/office/officeart/2005/8/layout/hierarchy1"/>
    <dgm:cxn modelId="{206EBFE4-1981-49A3-B537-33984DEEE55C}" type="presParOf" srcId="{8CDCFEB9-6E80-4EA9-BB98-CD61DF9CCE13}" destId="{69B7A779-7498-4F73-AE49-8447594F2ACB}" srcOrd="1" destOrd="0" presId="urn:microsoft.com/office/officeart/2005/8/layout/hierarchy1"/>
    <dgm:cxn modelId="{6226A4F5-37D4-4CAD-8A15-9C512807D02C}" type="presParOf" srcId="{69B7A779-7498-4F73-AE49-8447594F2ACB}" destId="{1185B40D-7091-4D37-9987-78B16A728EF0}" srcOrd="0" destOrd="0" presId="urn:microsoft.com/office/officeart/2005/8/layout/hierarchy1"/>
    <dgm:cxn modelId="{A9E31CE1-37CC-4EEF-8552-AB9E1C485AF4}" type="presParOf" srcId="{1185B40D-7091-4D37-9987-78B16A728EF0}" destId="{550C6A0F-E126-485B-B781-5FD342F8EFA0}" srcOrd="0" destOrd="0" presId="urn:microsoft.com/office/officeart/2005/8/layout/hierarchy1"/>
    <dgm:cxn modelId="{4E4EC5F9-99BE-48DF-A7E3-CBF25F449DB3}" type="presParOf" srcId="{1185B40D-7091-4D37-9987-78B16A728EF0}" destId="{637448F3-502E-4C68-A55A-7B336D34D485}" srcOrd="1" destOrd="0" presId="urn:microsoft.com/office/officeart/2005/8/layout/hierarchy1"/>
    <dgm:cxn modelId="{C1E8B89A-315F-4408-82C6-44A2238C9157}" type="presParOf" srcId="{69B7A779-7498-4F73-AE49-8447594F2ACB}" destId="{DBF1E732-6B2C-4807-A9FA-83CCB57D9AAF}" srcOrd="1" destOrd="0" presId="urn:microsoft.com/office/officeart/2005/8/layout/hierarchy1"/>
    <dgm:cxn modelId="{CEC005B8-2D94-44C3-A455-B8F00BAE2ACB}" type="presParOf" srcId="{12D73825-2D5B-45AE-92DE-EB59B149864E}" destId="{D5621277-A8EE-4946-B284-287B999054BC}" srcOrd="2" destOrd="0" presId="urn:microsoft.com/office/officeart/2005/8/layout/hierarchy1"/>
    <dgm:cxn modelId="{0B3F3274-05C4-41F4-9793-8D01E6116C9E}" type="presParOf" srcId="{12D73825-2D5B-45AE-92DE-EB59B149864E}" destId="{7813FC50-3DE1-41B3-B44B-EA69E37880D0}" srcOrd="3" destOrd="0" presId="urn:microsoft.com/office/officeart/2005/8/layout/hierarchy1"/>
    <dgm:cxn modelId="{E3650399-8EF8-4BEE-BFD4-6D90448CD7EF}" type="presParOf" srcId="{7813FC50-3DE1-41B3-B44B-EA69E37880D0}" destId="{BB4B04A4-FCAA-4B43-B8E0-85C1BFAEF7D1}" srcOrd="0" destOrd="0" presId="urn:microsoft.com/office/officeart/2005/8/layout/hierarchy1"/>
    <dgm:cxn modelId="{04BB8231-1C54-4B68-9180-408B7C400C8B}" type="presParOf" srcId="{BB4B04A4-FCAA-4B43-B8E0-85C1BFAEF7D1}" destId="{DCC437D3-C31F-48ED-BE76-A0BB467B5D4E}" srcOrd="0" destOrd="0" presId="urn:microsoft.com/office/officeart/2005/8/layout/hierarchy1"/>
    <dgm:cxn modelId="{53710A25-7072-408E-8A7B-2DF83CEF5096}" type="presParOf" srcId="{BB4B04A4-FCAA-4B43-B8E0-85C1BFAEF7D1}" destId="{BB1E57C4-094B-4C29-BC0F-A8C01F497D1A}" srcOrd="1" destOrd="0" presId="urn:microsoft.com/office/officeart/2005/8/layout/hierarchy1"/>
    <dgm:cxn modelId="{0D851E06-CF0F-419C-BFD6-8C544C325A58}" type="presParOf" srcId="{7813FC50-3DE1-41B3-B44B-EA69E37880D0}" destId="{7CC07038-D8B7-4189-A784-F99446351776}" srcOrd="1" destOrd="0" presId="urn:microsoft.com/office/officeart/2005/8/layout/hierarchy1"/>
    <dgm:cxn modelId="{61834A0C-15B9-41B4-8829-2C4DB4D1150E}" type="presParOf" srcId="{7CC07038-D8B7-4189-A784-F99446351776}" destId="{51328CA6-E189-4C16-9D80-47A30455983B}" srcOrd="0" destOrd="0" presId="urn:microsoft.com/office/officeart/2005/8/layout/hierarchy1"/>
    <dgm:cxn modelId="{85B24023-D352-49E2-B8CC-8D09AC30A9AA}" type="presParOf" srcId="{7CC07038-D8B7-4189-A784-F99446351776}" destId="{2BD56410-819F-4208-8211-2910AC16940F}" srcOrd="1" destOrd="0" presId="urn:microsoft.com/office/officeart/2005/8/layout/hierarchy1"/>
    <dgm:cxn modelId="{235B03F1-ABD2-42DB-914D-63D934CF41AC}" type="presParOf" srcId="{2BD56410-819F-4208-8211-2910AC16940F}" destId="{A8B62020-F6E0-4DDC-AF6F-37782266763B}" srcOrd="0" destOrd="0" presId="urn:microsoft.com/office/officeart/2005/8/layout/hierarchy1"/>
    <dgm:cxn modelId="{9ABEFC3C-A827-4B52-8D2D-FCA486A69F94}" type="presParOf" srcId="{A8B62020-F6E0-4DDC-AF6F-37782266763B}" destId="{7B077925-31E2-42CC-843B-2DA67266A1A1}" srcOrd="0" destOrd="0" presId="urn:microsoft.com/office/officeart/2005/8/layout/hierarchy1"/>
    <dgm:cxn modelId="{9710A753-5274-4316-8FED-1AAFDBF68727}" type="presParOf" srcId="{A8B62020-F6E0-4DDC-AF6F-37782266763B}" destId="{5030EE73-1F86-460A-AAEC-84C47A5331D8}" srcOrd="1" destOrd="0" presId="urn:microsoft.com/office/officeart/2005/8/layout/hierarchy1"/>
    <dgm:cxn modelId="{A93405D5-9F1C-426E-97CD-0E50CE98C9DB}" type="presParOf" srcId="{2BD56410-819F-4208-8211-2910AC16940F}" destId="{003B506D-443A-40D7-A05D-15D8C6CA5B5E}" srcOrd="1"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69A26-CD5C-4060-BCC8-FA6D3C35BD8E}">
      <dsp:nvSpPr>
        <dsp:cNvPr id="0" name=""/>
        <dsp:cNvSpPr/>
      </dsp:nvSpPr>
      <dsp:spPr>
        <a:xfrm>
          <a:off x="0" y="0"/>
          <a:ext cx="8128000" cy="1625600"/>
        </a:xfrm>
        <a:prstGeom prst="rect">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fr-FR" sz="5400" kern="1200" dirty="0" smtClean="0">
              <a:latin typeface="Arial" panose="020B0604020202020204" pitchFamily="34" charset="0"/>
              <a:cs typeface="Arial" panose="020B0604020202020204" pitchFamily="34" charset="0"/>
            </a:rPr>
            <a:t>Les fonctions de l’évaluation</a:t>
          </a:r>
          <a:endParaRPr lang="fr-FR" sz="5400" kern="1200" dirty="0">
            <a:latin typeface="Arial" panose="020B0604020202020204" pitchFamily="34" charset="0"/>
            <a:cs typeface="Arial" panose="020B0604020202020204" pitchFamily="34" charset="0"/>
          </a:endParaRPr>
        </a:p>
      </dsp:txBody>
      <dsp:txXfrm>
        <a:off x="0" y="0"/>
        <a:ext cx="8128000" cy="1625600"/>
      </dsp:txXfrm>
    </dsp:sp>
    <dsp:sp modelId="{DF07925D-6F3D-435C-BDAB-25EF128FF572}">
      <dsp:nvSpPr>
        <dsp:cNvPr id="0" name=""/>
        <dsp:cNvSpPr/>
      </dsp:nvSpPr>
      <dsp:spPr>
        <a:xfrm>
          <a:off x="3968" y="1625600"/>
          <a:ext cx="2706687" cy="341376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smtClean="0">
              <a:latin typeface="Arial" panose="020B0604020202020204" pitchFamily="34" charset="0"/>
              <a:cs typeface="Arial" panose="020B0604020202020204" pitchFamily="34" charset="0"/>
            </a:rPr>
            <a:t>Régulation</a:t>
          </a:r>
          <a:endParaRPr lang="fr-FR" sz="3700" kern="1200" dirty="0">
            <a:latin typeface="Arial" panose="020B0604020202020204" pitchFamily="34" charset="0"/>
            <a:cs typeface="Arial" panose="020B0604020202020204" pitchFamily="34" charset="0"/>
          </a:endParaRPr>
        </a:p>
      </dsp:txBody>
      <dsp:txXfrm>
        <a:off x="3968" y="1625600"/>
        <a:ext cx="2706687" cy="3413760"/>
      </dsp:txXfrm>
    </dsp:sp>
    <dsp:sp modelId="{09CB856F-BF43-47B7-870F-D679BABDC411}">
      <dsp:nvSpPr>
        <dsp:cNvPr id="0" name=""/>
        <dsp:cNvSpPr/>
      </dsp:nvSpPr>
      <dsp:spPr>
        <a:xfrm>
          <a:off x="2710656" y="1625600"/>
          <a:ext cx="2706687" cy="341376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kern="1200" smtClean="0">
              <a:latin typeface="Arial" panose="020B0604020202020204" pitchFamily="34" charset="0"/>
              <a:cs typeface="Arial" panose="020B0604020202020204" pitchFamily="34" charset="0"/>
            </a:rPr>
            <a:t>orientation</a:t>
          </a:r>
          <a:endParaRPr lang="fr-FR" sz="4000" kern="1200" dirty="0">
            <a:latin typeface="Arial" panose="020B0604020202020204" pitchFamily="34" charset="0"/>
            <a:cs typeface="Arial" panose="020B0604020202020204" pitchFamily="34" charset="0"/>
          </a:endParaRPr>
        </a:p>
      </dsp:txBody>
      <dsp:txXfrm>
        <a:off x="2710656" y="1625600"/>
        <a:ext cx="2706687" cy="3413760"/>
      </dsp:txXfrm>
    </dsp:sp>
    <dsp:sp modelId="{60067DBC-E563-4E9C-9E2E-598C288556F1}">
      <dsp:nvSpPr>
        <dsp:cNvPr id="0" name=""/>
        <dsp:cNvSpPr/>
      </dsp:nvSpPr>
      <dsp:spPr>
        <a:xfrm>
          <a:off x="5417343" y="1625600"/>
          <a:ext cx="2706687" cy="341376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smtClean="0">
              <a:latin typeface="Arial" panose="020B0604020202020204" pitchFamily="34" charset="0"/>
              <a:cs typeface="Arial" panose="020B0604020202020204" pitchFamily="34" charset="0"/>
            </a:rPr>
            <a:t>certification</a:t>
          </a:r>
          <a:endParaRPr lang="fr-FR" sz="3700" kern="1200" dirty="0">
            <a:latin typeface="Arial" panose="020B0604020202020204" pitchFamily="34" charset="0"/>
            <a:cs typeface="Arial" panose="020B0604020202020204" pitchFamily="34" charset="0"/>
          </a:endParaRPr>
        </a:p>
      </dsp:txBody>
      <dsp:txXfrm>
        <a:off x="5417343" y="1625600"/>
        <a:ext cx="2706687" cy="3413760"/>
      </dsp:txXfrm>
    </dsp:sp>
    <dsp:sp modelId="{1EB1C4A1-AA39-4B42-824A-13B4C033DEB4}">
      <dsp:nvSpPr>
        <dsp:cNvPr id="0" name=""/>
        <dsp:cNvSpPr/>
      </dsp:nvSpPr>
      <dsp:spPr>
        <a:xfrm>
          <a:off x="0" y="5039360"/>
          <a:ext cx="8128000" cy="379306"/>
        </a:xfrm>
        <a:prstGeom prst="rect">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0BBC-8943-4601-A4EF-D0615698002B}">
      <dsp:nvSpPr>
        <dsp:cNvPr id="0" name=""/>
        <dsp:cNvSpPr/>
      </dsp:nvSpPr>
      <dsp:spPr>
        <a:xfrm>
          <a:off x="5777227" y="3326542"/>
          <a:ext cx="91440" cy="479347"/>
        </a:xfrm>
        <a:custGeom>
          <a:avLst/>
          <a:gdLst/>
          <a:ahLst/>
          <a:cxnLst/>
          <a:rect l="0" t="0" r="0" b="0"/>
          <a:pathLst>
            <a:path>
              <a:moveTo>
                <a:pt x="45720" y="0"/>
              </a:moveTo>
              <a:lnTo>
                <a:pt x="45720" y="479347"/>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DFDE5D-B30F-4F44-93D4-BCA0EC573359}">
      <dsp:nvSpPr>
        <dsp:cNvPr id="0" name=""/>
        <dsp:cNvSpPr/>
      </dsp:nvSpPr>
      <dsp:spPr>
        <a:xfrm>
          <a:off x="3752537" y="1800597"/>
          <a:ext cx="2070410" cy="479347"/>
        </a:xfrm>
        <a:custGeom>
          <a:avLst/>
          <a:gdLst/>
          <a:ahLst/>
          <a:cxnLst/>
          <a:rect l="0" t="0" r="0" b="0"/>
          <a:pathLst>
            <a:path>
              <a:moveTo>
                <a:pt x="0" y="0"/>
              </a:moveTo>
              <a:lnTo>
                <a:pt x="0" y="326661"/>
              </a:lnTo>
              <a:lnTo>
                <a:pt x="2070410" y="326661"/>
              </a:lnTo>
              <a:lnTo>
                <a:pt x="2070410" y="479347"/>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C4DC48-6AC8-48AA-8C6E-D760FB0BEEF6}">
      <dsp:nvSpPr>
        <dsp:cNvPr id="0" name=""/>
        <dsp:cNvSpPr/>
      </dsp:nvSpPr>
      <dsp:spPr>
        <a:xfrm>
          <a:off x="1725556" y="3326542"/>
          <a:ext cx="91440" cy="479347"/>
        </a:xfrm>
        <a:custGeom>
          <a:avLst/>
          <a:gdLst/>
          <a:ahLst/>
          <a:cxnLst/>
          <a:rect l="0" t="0" r="0" b="0"/>
          <a:pathLst>
            <a:path>
              <a:moveTo>
                <a:pt x="45720" y="0"/>
              </a:moveTo>
              <a:lnTo>
                <a:pt x="45720" y="479347"/>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4C2796-8D5B-474B-8AA3-9503FD9B47E0}">
      <dsp:nvSpPr>
        <dsp:cNvPr id="0" name=""/>
        <dsp:cNvSpPr/>
      </dsp:nvSpPr>
      <dsp:spPr>
        <a:xfrm>
          <a:off x="1771276" y="1800597"/>
          <a:ext cx="1981260" cy="479347"/>
        </a:xfrm>
        <a:custGeom>
          <a:avLst/>
          <a:gdLst/>
          <a:ahLst/>
          <a:cxnLst/>
          <a:rect l="0" t="0" r="0" b="0"/>
          <a:pathLst>
            <a:path>
              <a:moveTo>
                <a:pt x="1981260" y="0"/>
              </a:moveTo>
              <a:lnTo>
                <a:pt x="1981260" y="326661"/>
              </a:lnTo>
              <a:lnTo>
                <a:pt x="0" y="326661"/>
              </a:lnTo>
              <a:lnTo>
                <a:pt x="0" y="479347"/>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EA1BA9-2136-4C21-A463-B134C526678B}">
      <dsp:nvSpPr>
        <dsp:cNvPr id="0" name=""/>
        <dsp:cNvSpPr/>
      </dsp:nvSpPr>
      <dsp:spPr>
        <a:xfrm>
          <a:off x="2431623" y="753999"/>
          <a:ext cx="2641826" cy="104659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2BEEF1-835B-46C7-BDA9-65460DF16991}">
      <dsp:nvSpPr>
        <dsp:cNvPr id="0" name=""/>
        <dsp:cNvSpPr/>
      </dsp:nvSpPr>
      <dsp:spPr>
        <a:xfrm>
          <a:off x="2614755" y="927974"/>
          <a:ext cx="2641826" cy="104659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solidFill>
                <a:srgbClr val="FF0000"/>
              </a:solidFill>
              <a:latin typeface="Arial" panose="020B0604020202020204" pitchFamily="34" charset="0"/>
              <a:cs typeface="Arial" panose="020B0604020202020204" pitchFamily="34" charset="0"/>
            </a:rPr>
            <a:t>Après l’évaluation</a:t>
          </a:r>
          <a:endParaRPr lang="fr-FR" sz="2800" kern="1200" dirty="0">
            <a:solidFill>
              <a:srgbClr val="FF0000"/>
            </a:solidFill>
            <a:latin typeface="Arial" panose="020B0604020202020204" pitchFamily="34" charset="0"/>
            <a:cs typeface="Arial" panose="020B0604020202020204" pitchFamily="34" charset="0"/>
          </a:endParaRPr>
        </a:p>
      </dsp:txBody>
      <dsp:txXfrm>
        <a:off x="2645409" y="958628"/>
        <a:ext cx="2580518" cy="985289"/>
      </dsp:txXfrm>
    </dsp:sp>
    <dsp:sp modelId="{D3081272-8DEB-4EF2-990A-8F12072590D4}">
      <dsp:nvSpPr>
        <dsp:cNvPr id="0" name=""/>
        <dsp:cNvSpPr/>
      </dsp:nvSpPr>
      <dsp:spPr>
        <a:xfrm>
          <a:off x="311833" y="2279944"/>
          <a:ext cx="2918886" cy="104659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FCF4A3-A7C8-4681-845D-EF7F3ED96FCC}">
      <dsp:nvSpPr>
        <dsp:cNvPr id="0" name=""/>
        <dsp:cNvSpPr/>
      </dsp:nvSpPr>
      <dsp:spPr>
        <a:xfrm>
          <a:off x="494965" y="2453919"/>
          <a:ext cx="2918886" cy="104659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latin typeface="Arial" panose="020B0604020202020204" pitchFamily="34" charset="0"/>
              <a:cs typeface="Arial" panose="020B0604020202020204" pitchFamily="34" charset="0"/>
            </a:rPr>
            <a:t>Relativiser avec l’élève d’autres adaptations</a:t>
          </a:r>
          <a:endParaRPr lang="fr-FR" sz="2800" kern="1200" dirty="0">
            <a:solidFill>
              <a:schemeClr val="tx1"/>
            </a:solidFill>
            <a:latin typeface="Arial" panose="020B0604020202020204" pitchFamily="34" charset="0"/>
            <a:cs typeface="Arial" panose="020B0604020202020204" pitchFamily="34" charset="0"/>
          </a:endParaRPr>
        </a:p>
      </dsp:txBody>
      <dsp:txXfrm>
        <a:off x="525619" y="2484573"/>
        <a:ext cx="2857578" cy="985289"/>
      </dsp:txXfrm>
    </dsp:sp>
    <dsp:sp modelId="{2BD35E97-639C-4A36-ABD4-405A92B1AA0F}">
      <dsp:nvSpPr>
        <dsp:cNvPr id="0" name=""/>
        <dsp:cNvSpPr/>
      </dsp:nvSpPr>
      <dsp:spPr>
        <a:xfrm>
          <a:off x="334" y="3805889"/>
          <a:ext cx="3541883" cy="150344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15B491-CB23-4675-BA33-7059B64625E6}">
      <dsp:nvSpPr>
        <dsp:cNvPr id="0" name=""/>
        <dsp:cNvSpPr/>
      </dsp:nvSpPr>
      <dsp:spPr>
        <a:xfrm>
          <a:off x="183466" y="3979864"/>
          <a:ext cx="3541883" cy="150344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latin typeface="Arial" panose="020B0604020202020204" pitchFamily="34" charset="0"/>
              <a:cs typeface="Arial" panose="020B0604020202020204" pitchFamily="34" charset="0"/>
            </a:rPr>
            <a:t>Eviter de proposer une évaluation déjà échouée à l’élève</a:t>
          </a:r>
          <a:endParaRPr lang="fr-FR" sz="2800" kern="1200" dirty="0">
            <a:latin typeface="Arial" panose="020B0604020202020204" pitchFamily="34" charset="0"/>
            <a:cs typeface="Arial" panose="020B0604020202020204" pitchFamily="34" charset="0"/>
          </a:endParaRPr>
        </a:p>
      </dsp:txBody>
      <dsp:txXfrm>
        <a:off x="227500" y="4023898"/>
        <a:ext cx="3453815" cy="1415379"/>
      </dsp:txXfrm>
    </dsp:sp>
    <dsp:sp modelId="{7CA38D2E-F074-41C3-A85E-D8FFF8575C28}">
      <dsp:nvSpPr>
        <dsp:cNvPr id="0" name=""/>
        <dsp:cNvSpPr/>
      </dsp:nvSpPr>
      <dsp:spPr>
        <a:xfrm>
          <a:off x="4452654" y="2279944"/>
          <a:ext cx="2740585" cy="104659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A78DB0-E036-43B2-B1C2-EDB7B47E365C}">
      <dsp:nvSpPr>
        <dsp:cNvPr id="0" name=""/>
        <dsp:cNvSpPr/>
      </dsp:nvSpPr>
      <dsp:spPr>
        <a:xfrm>
          <a:off x="4635786" y="2453919"/>
          <a:ext cx="2740585" cy="104659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latin typeface="Arial" panose="020B0604020202020204" pitchFamily="34" charset="0"/>
              <a:cs typeface="Arial" panose="020B0604020202020204" pitchFamily="34" charset="0"/>
            </a:rPr>
            <a:t>Convenir avec lui d’autres adaptations</a:t>
          </a:r>
          <a:endParaRPr lang="fr-FR" sz="2800" kern="1200" dirty="0">
            <a:solidFill>
              <a:schemeClr val="tx1"/>
            </a:solidFill>
            <a:latin typeface="Arial" panose="020B0604020202020204" pitchFamily="34" charset="0"/>
            <a:cs typeface="Arial" panose="020B0604020202020204" pitchFamily="34" charset="0"/>
          </a:endParaRPr>
        </a:p>
      </dsp:txBody>
      <dsp:txXfrm>
        <a:off x="4666440" y="2484573"/>
        <a:ext cx="2679277" cy="985289"/>
      </dsp:txXfrm>
    </dsp:sp>
    <dsp:sp modelId="{4D0DB20C-2300-4E54-8DA1-87810315BD66}">
      <dsp:nvSpPr>
        <dsp:cNvPr id="0" name=""/>
        <dsp:cNvSpPr/>
      </dsp:nvSpPr>
      <dsp:spPr>
        <a:xfrm>
          <a:off x="3908481" y="3805889"/>
          <a:ext cx="3828931" cy="150344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D6B5D9-A2F8-4E36-B272-65CCCD7856BE}">
      <dsp:nvSpPr>
        <dsp:cNvPr id="0" name=""/>
        <dsp:cNvSpPr/>
      </dsp:nvSpPr>
      <dsp:spPr>
        <a:xfrm>
          <a:off x="4091613" y="3979864"/>
          <a:ext cx="3828931" cy="150344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kern="1200" dirty="0"/>
        </a:p>
      </dsp:txBody>
      <dsp:txXfrm>
        <a:off x="4135647" y="4023898"/>
        <a:ext cx="3740863" cy="1415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1ECA4-F896-44E9-9816-4BB5D90AD6A4}">
      <dsp:nvSpPr>
        <dsp:cNvPr id="0" name=""/>
        <dsp:cNvSpPr/>
      </dsp:nvSpPr>
      <dsp:spPr>
        <a:xfrm>
          <a:off x="5941759" y="2698016"/>
          <a:ext cx="91440" cy="333384"/>
        </a:xfrm>
        <a:custGeom>
          <a:avLst/>
          <a:gdLst/>
          <a:ahLst/>
          <a:cxnLst/>
          <a:rect l="0" t="0" r="0" b="0"/>
          <a:pathLst>
            <a:path>
              <a:moveTo>
                <a:pt x="45720" y="0"/>
              </a:moveTo>
              <a:lnTo>
                <a:pt x="45720" y="33338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F73F1-F44F-4143-BBB3-A56595D2D86F}">
      <dsp:nvSpPr>
        <dsp:cNvPr id="0" name=""/>
        <dsp:cNvSpPr/>
      </dsp:nvSpPr>
      <dsp:spPr>
        <a:xfrm>
          <a:off x="3992126" y="730059"/>
          <a:ext cx="1995352" cy="333384"/>
        </a:xfrm>
        <a:custGeom>
          <a:avLst/>
          <a:gdLst/>
          <a:ahLst/>
          <a:cxnLst/>
          <a:rect l="0" t="0" r="0" b="0"/>
          <a:pathLst>
            <a:path>
              <a:moveTo>
                <a:pt x="0" y="0"/>
              </a:moveTo>
              <a:lnTo>
                <a:pt x="0" y="227192"/>
              </a:lnTo>
              <a:lnTo>
                <a:pt x="1995352" y="227192"/>
              </a:lnTo>
              <a:lnTo>
                <a:pt x="1995352" y="33338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BC073-4883-4B8F-9D65-D5BB7D2C85FC}">
      <dsp:nvSpPr>
        <dsp:cNvPr id="0" name=""/>
        <dsp:cNvSpPr/>
      </dsp:nvSpPr>
      <dsp:spPr>
        <a:xfrm>
          <a:off x="2039428" y="2407727"/>
          <a:ext cx="91440" cy="333384"/>
        </a:xfrm>
        <a:custGeom>
          <a:avLst/>
          <a:gdLst/>
          <a:ahLst/>
          <a:cxnLst/>
          <a:rect l="0" t="0" r="0" b="0"/>
          <a:pathLst>
            <a:path>
              <a:moveTo>
                <a:pt x="45720" y="0"/>
              </a:moveTo>
              <a:lnTo>
                <a:pt x="45720" y="33338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AAB148-BA82-4AAF-8F2A-42BB7C4D586F}">
      <dsp:nvSpPr>
        <dsp:cNvPr id="0" name=""/>
        <dsp:cNvSpPr/>
      </dsp:nvSpPr>
      <dsp:spPr>
        <a:xfrm>
          <a:off x="2085148" y="730059"/>
          <a:ext cx="1906977" cy="333384"/>
        </a:xfrm>
        <a:custGeom>
          <a:avLst/>
          <a:gdLst/>
          <a:ahLst/>
          <a:cxnLst/>
          <a:rect l="0" t="0" r="0" b="0"/>
          <a:pathLst>
            <a:path>
              <a:moveTo>
                <a:pt x="1906977" y="0"/>
              </a:moveTo>
              <a:lnTo>
                <a:pt x="1906977" y="227192"/>
              </a:lnTo>
              <a:lnTo>
                <a:pt x="0" y="227192"/>
              </a:lnTo>
              <a:lnTo>
                <a:pt x="0" y="33338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196EE-7A1F-4BD0-828A-AC9BE6103590}">
      <dsp:nvSpPr>
        <dsp:cNvPr id="0" name=""/>
        <dsp:cNvSpPr/>
      </dsp:nvSpPr>
      <dsp:spPr>
        <a:xfrm>
          <a:off x="2570400" y="2153"/>
          <a:ext cx="2843453" cy="727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AF920-9C6B-44B5-BD48-5EBCBFF936D9}">
      <dsp:nvSpPr>
        <dsp:cNvPr id="0" name=""/>
        <dsp:cNvSpPr/>
      </dsp:nvSpPr>
      <dsp:spPr>
        <a:xfrm>
          <a:off x="2697767" y="123152"/>
          <a:ext cx="2843453" cy="72790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solidFill>
                <a:srgbClr val="FF0000"/>
              </a:solidFill>
              <a:latin typeface="Arial" panose="020B0604020202020204" pitchFamily="34" charset="0"/>
              <a:cs typeface="Arial" panose="020B0604020202020204" pitchFamily="34" charset="0"/>
            </a:rPr>
            <a:t>Pendant l’évaluation</a:t>
          </a:r>
          <a:endParaRPr lang="fr-FR" sz="2800" kern="1200" dirty="0">
            <a:solidFill>
              <a:srgbClr val="FF0000"/>
            </a:solidFill>
            <a:latin typeface="Arial" panose="020B0604020202020204" pitchFamily="34" charset="0"/>
            <a:cs typeface="Arial" panose="020B0604020202020204" pitchFamily="34" charset="0"/>
          </a:endParaRPr>
        </a:p>
      </dsp:txBody>
      <dsp:txXfrm>
        <a:off x="2719087" y="144472"/>
        <a:ext cx="2800813" cy="685266"/>
      </dsp:txXfrm>
    </dsp:sp>
    <dsp:sp modelId="{9F75E9E9-D594-4F7C-9DD6-561EFF55CA89}">
      <dsp:nvSpPr>
        <dsp:cNvPr id="0" name=""/>
        <dsp:cNvSpPr/>
      </dsp:nvSpPr>
      <dsp:spPr>
        <a:xfrm>
          <a:off x="834606" y="1063444"/>
          <a:ext cx="2501085" cy="13442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C8C3E9-D8AF-420E-85F9-186D0FB2A037}">
      <dsp:nvSpPr>
        <dsp:cNvPr id="0" name=""/>
        <dsp:cNvSpPr/>
      </dsp:nvSpPr>
      <dsp:spPr>
        <a:xfrm>
          <a:off x="961973" y="1184443"/>
          <a:ext cx="2501085" cy="13442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Revenir régulièrement vers l’élève pour le rassurer</a:t>
          </a:r>
          <a:endParaRPr lang="fr-FR" sz="2400" kern="1200" dirty="0">
            <a:solidFill>
              <a:schemeClr val="tx1"/>
            </a:solidFill>
            <a:latin typeface="Arial" panose="020B0604020202020204" pitchFamily="34" charset="0"/>
            <a:cs typeface="Arial" panose="020B0604020202020204" pitchFamily="34" charset="0"/>
          </a:endParaRPr>
        </a:p>
      </dsp:txBody>
      <dsp:txXfrm>
        <a:off x="1001346" y="1223816"/>
        <a:ext cx="2422339" cy="1265536"/>
      </dsp:txXfrm>
    </dsp:sp>
    <dsp:sp modelId="{293E4870-EBA8-42CA-832E-1E7C36909D66}">
      <dsp:nvSpPr>
        <dsp:cNvPr id="0" name=""/>
        <dsp:cNvSpPr/>
      </dsp:nvSpPr>
      <dsp:spPr>
        <a:xfrm>
          <a:off x="301813" y="2741111"/>
          <a:ext cx="3566671" cy="25270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F2AC1-955D-4328-A79A-4BC0BB45B7D9}">
      <dsp:nvSpPr>
        <dsp:cNvPr id="0" name=""/>
        <dsp:cNvSpPr/>
      </dsp:nvSpPr>
      <dsp:spPr>
        <a:xfrm>
          <a:off x="429180" y="2862111"/>
          <a:ext cx="3566671" cy="25270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latin typeface="Arial" panose="020B0604020202020204" pitchFamily="34" charset="0"/>
              <a:cs typeface="Arial" panose="020B0604020202020204" pitchFamily="34" charset="0"/>
            </a:rPr>
            <a:t>Pour le relancer dans la tache</a:t>
          </a:r>
          <a:endParaRPr lang="fr-FR" sz="2800" kern="1200" dirty="0">
            <a:latin typeface="Arial" panose="020B0604020202020204" pitchFamily="34" charset="0"/>
            <a:cs typeface="Arial" panose="020B0604020202020204" pitchFamily="34" charset="0"/>
          </a:endParaRPr>
        </a:p>
      </dsp:txBody>
      <dsp:txXfrm>
        <a:off x="503194" y="2936125"/>
        <a:ext cx="3418643" cy="2378993"/>
      </dsp:txXfrm>
    </dsp:sp>
    <dsp:sp modelId="{FF256519-604A-4BD6-A325-AEC8F324B3B2}">
      <dsp:nvSpPr>
        <dsp:cNvPr id="0" name=""/>
        <dsp:cNvSpPr/>
      </dsp:nvSpPr>
      <dsp:spPr>
        <a:xfrm>
          <a:off x="4825311" y="1063444"/>
          <a:ext cx="2324336" cy="16345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E2F2D-644D-427B-812A-A7046225FE8C}">
      <dsp:nvSpPr>
        <dsp:cNvPr id="0" name=""/>
        <dsp:cNvSpPr/>
      </dsp:nvSpPr>
      <dsp:spPr>
        <a:xfrm>
          <a:off x="4952679" y="1184443"/>
          <a:ext cx="2324336" cy="163457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latin typeface="Arial" panose="020B0604020202020204" pitchFamily="34" charset="0"/>
              <a:cs typeface="Arial" panose="020B0604020202020204" pitchFamily="34" charset="0"/>
            </a:rPr>
            <a:t>Pour lui apporter un étayage</a:t>
          </a:r>
          <a:endParaRPr lang="fr-FR" sz="2800" kern="1200" dirty="0">
            <a:solidFill>
              <a:schemeClr val="tx1"/>
            </a:solidFill>
            <a:latin typeface="Arial" panose="020B0604020202020204" pitchFamily="34" charset="0"/>
            <a:cs typeface="Arial" panose="020B0604020202020204" pitchFamily="34" charset="0"/>
          </a:endParaRPr>
        </a:p>
      </dsp:txBody>
      <dsp:txXfrm>
        <a:off x="5000554" y="1232318"/>
        <a:ext cx="2228586" cy="1538821"/>
      </dsp:txXfrm>
    </dsp:sp>
    <dsp:sp modelId="{A8153342-A8F7-4278-B1C9-2EA4F70A1B75}">
      <dsp:nvSpPr>
        <dsp:cNvPr id="0" name=""/>
        <dsp:cNvSpPr/>
      </dsp:nvSpPr>
      <dsp:spPr>
        <a:xfrm>
          <a:off x="4123220" y="3031400"/>
          <a:ext cx="3728519" cy="25787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6C4F0-9288-445B-A27D-242A00B12A48}">
      <dsp:nvSpPr>
        <dsp:cNvPr id="0" name=""/>
        <dsp:cNvSpPr/>
      </dsp:nvSpPr>
      <dsp:spPr>
        <a:xfrm>
          <a:off x="4250587" y="3152400"/>
          <a:ext cx="3728519" cy="257870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latin typeface="Arial" panose="020B0604020202020204" pitchFamily="34" charset="0"/>
              <a:cs typeface="Arial" panose="020B0604020202020204" pitchFamily="34" charset="0"/>
            </a:rPr>
            <a:t>pour le rassurer</a:t>
          </a:r>
          <a:r>
            <a:rPr lang="fr-FR" sz="2800" kern="1200" dirty="0" smtClean="0">
              <a:latin typeface="Arial" panose="020B0604020202020204" pitchFamily="34" charset="0"/>
              <a:cs typeface="Arial" panose="020B0604020202020204" pitchFamily="34" charset="0"/>
            </a:rPr>
            <a:t>.</a:t>
          </a:r>
          <a:endParaRPr lang="fr-FR" sz="2800" kern="1200" dirty="0">
            <a:latin typeface="Arial" panose="020B0604020202020204" pitchFamily="34" charset="0"/>
            <a:cs typeface="Arial" panose="020B0604020202020204" pitchFamily="34" charset="0"/>
          </a:endParaRPr>
        </a:p>
      </dsp:txBody>
      <dsp:txXfrm>
        <a:off x="4326115" y="3227928"/>
        <a:ext cx="3577463" cy="2427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28CA6-E189-4C16-9D80-47A30455983B}">
      <dsp:nvSpPr>
        <dsp:cNvPr id="0" name=""/>
        <dsp:cNvSpPr/>
      </dsp:nvSpPr>
      <dsp:spPr>
        <a:xfrm>
          <a:off x="6294089" y="3280840"/>
          <a:ext cx="91440" cy="218014"/>
        </a:xfrm>
        <a:custGeom>
          <a:avLst/>
          <a:gdLst/>
          <a:ahLst/>
          <a:cxnLst/>
          <a:rect l="0" t="0" r="0" b="0"/>
          <a:pathLst>
            <a:path>
              <a:moveTo>
                <a:pt x="45720" y="0"/>
              </a:moveTo>
              <a:lnTo>
                <a:pt x="45720" y="2180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21277-A8EE-4946-B284-287B999054BC}">
      <dsp:nvSpPr>
        <dsp:cNvPr id="0" name=""/>
        <dsp:cNvSpPr/>
      </dsp:nvSpPr>
      <dsp:spPr>
        <a:xfrm>
          <a:off x="4207773" y="1382412"/>
          <a:ext cx="2132036" cy="218014"/>
        </a:xfrm>
        <a:custGeom>
          <a:avLst/>
          <a:gdLst/>
          <a:ahLst/>
          <a:cxnLst/>
          <a:rect l="0" t="0" r="0" b="0"/>
          <a:pathLst>
            <a:path>
              <a:moveTo>
                <a:pt x="0" y="0"/>
              </a:moveTo>
              <a:lnTo>
                <a:pt x="0" y="148570"/>
              </a:lnTo>
              <a:lnTo>
                <a:pt x="2132036" y="148570"/>
              </a:lnTo>
              <a:lnTo>
                <a:pt x="2132036" y="2180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D5AC9-95FD-43DE-95A9-3A951B1D5022}">
      <dsp:nvSpPr>
        <dsp:cNvPr id="0" name=""/>
        <dsp:cNvSpPr/>
      </dsp:nvSpPr>
      <dsp:spPr>
        <a:xfrm>
          <a:off x="2080061" y="3100295"/>
          <a:ext cx="91440" cy="218014"/>
        </a:xfrm>
        <a:custGeom>
          <a:avLst/>
          <a:gdLst/>
          <a:ahLst/>
          <a:cxnLst/>
          <a:rect l="0" t="0" r="0" b="0"/>
          <a:pathLst>
            <a:path>
              <a:moveTo>
                <a:pt x="45720" y="0"/>
              </a:moveTo>
              <a:lnTo>
                <a:pt x="45720" y="2180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91F05-EE0C-4DFF-87D3-EBA02CD46F86}">
      <dsp:nvSpPr>
        <dsp:cNvPr id="0" name=""/>
        <dsp:cNvSpPr/>
      </dsp:nvSpPr>
      <dsp:spPr>
        <a:xfrm>
          <a:off x="2125781" y="1382412"/>
          <a:ext cx="2081991" cy="218014"/>
        </a:xfrm>
        <a:custGeom>
          <a:avLst/>
          <a:gdLst/>
          <a:ahLst/>
          <a:cxnLst/>
          <a:rect l="0" t="0" r="0" b="0"/>
          <a:pathLst>
            <a:path>
              <a:moveTo>
                <a:pt x="2081991" y="0"/>
              </a:moveTo>
              <a:lnTo>
                <a:pt x="2081991" y="148570"/>
              </a:lnTo>
              <a:lnTo>
                <a:pt x="0" y="148570"/>
              </a:lnTo>
              <a:lnTo>
                <a:pt x="0" y="2180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645CD-5F57-4AA3-B5DB-2AEA34E2A68D}">
      <dsp:nvSpPr>
        <dsp:cNvPr id="0" name=""/>
        <dsp:cNvSpPr/>
      </dsp:nvSpPr>
      <dsp:spPr>
        <a:xfrm>
          <a:off x="1522632" y="95677"/>
          <a:ext cx="5370280" cy="12867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0458F-6F21-4082-AA01-B436B305CBF2}">
      <dsp:nvSpPr>
        <dsp:cNvPr id="0" name=""/>
        <dsp:cNvSpPr/>
      </dsp:nvSpPr>
      <dsp:spPr>
        <a:xfrm>
          <a:off x="1605924" y="174803"/>
          <a:ext cx="5370280" cy="12867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fr-FR" sz="4800" kern="1200" dirty="0" smtClean="0">
              <a:solidFill>
                <a:srgbClr val="FF0000"/>
              </a:solidFill>
              <a:latin typeface="Arial" panose="020B0604020202020204" pitchFamily="34" charset="0"/>
              <a:cs typeface="Arial" panose="020B0604020202020204" pitchFamily="34" charset="0"/>
            </a:rPr>
            <a:t>Avant l’évaluation</a:t>
          </a:r>
          <a:endParaRPr lang="fr-FR" sz="4800" kern="1200" dirty="0">
            <a:solidFill>
              <a:srgbClr val="FF0000"/>
            </a:solidFill>
            <a:latin typeface="Arial" panose="020B0604020202020204" pitchFamily="34" charset="0"/>
            <a:cs typeface="Arial" panose="020B0604020202020204" pitchFamily="34" charset="0"/>
          </a:endParaRPr>
        </a:p>
      </dsp:txBody>
      <dsp:txXfrm>
        <a:off x="1643611" y="212490"/>
        <a:ext cx="5294906" cy="1211360"/>
      </dsp:txXfrm>
    </dsp:sp>
    <dsp:sp modelId="{E151271C-99D7-4424-80F1-FB8F50F6D7F0}">
      <dsp:nvSpPr>
        <dsp:cNvPr id="0" name=""/>
        <dsp:cNvSpPr/>
      </dsp:nvSpPr>
      <dsp:spPr>
        <a:xfrm>
          <a:off x="77035" y="1600426"/>
          <a:ext cx="4097490" cy="149986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C73C1-AF0A-4AA4-8EBB-74D50CB9CBA3}">
      <dsp:nvSpPr>
        <dsp:cNvPr id="0" name=""/>
        <dsp:cNvSpPr/>
      </dsp:nvSpPr>
      <dsp:spPr>
        <a:xfrm>
          <a:off x="160327" y="1679553"/>
          <a:ext cx="4097490" cy="149986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latin typeface="Arial" panose="020B0604020202020204" pitchFamily="34" charset="0"/>
              <a:cs typeface="Arial" panose="020B0604020202020204" pitchFamily="34" charset="0"/>
            </a:rPr>
            <a:t>Dire ce qu’on attend précisément de lui quant à la compétence évaluée</a:t>
          </a:r>
          <a:endParaRPr lang="fr-FR" sz="2800" kern="1200" dirty="0">
            <a:solidFill>
              <a:schemeClr val="tx1"/>
            </a:solidFill>
            <a:latin typeface="Arial" panose="020B0604020202020204" pitchFamily="34" charset="0"/>
            <a:cs typeface="Arial" panose="020B0604020202020204" pitchFamily="34" charset="0"/>
          </a:endParaRPr>
        </a:p>
      </dsp:txBody>
      <dsp:txXfrm>
        <a:off x="204257" y="1723483"/>
        <a:ext cx="4009630" cy="1412008"/>
      </dsp:txXfrm>
    </dsp:sp>
    <dsp:sp modelId="{550C6A0F-E126-485B-B781-5FD342F8EFA0}">
      <dsp:nvSpPr>
        <dsp:cNvPr id="0" name=""/>
        <dsp:cNvSpPr/>
      </dsp:nvSpPr>
      <dsp:spPr>
        <a:xfrm>
          <a:off x="1927" y="3318309"/>
          <a:ext cx="4247707" cy="19296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448F3-502E-4C68-A55A-7B336D34D485}">
      <dsp:nvSpPr>
        <dsp:cNvPr id="0" name=""/>
        <dsp:cNvSpPr/>
      </dsp:nvSpPr>
      <dsp:spPr>
        <a:xfrm>
          <a:off x="85218" y="3397436"/>
          <a:ext cx="4247707" cy="192962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latin typeface="Arial" panose="020B0604020202020204" pitchFamily="34" charset="0"/>
              <a:cs typeface="Arial" panose="020B0604020202020204" pitchFamily="34" charset="0"/>
            </a:rPr>
            <a:t>Ré-évoquer: a quel moment a-t-il déjà travaillé cette compétence?  </a:t>
          </a:r>
          <a:endParaRPr lang="fr-FR" sz="2800" kern="1200" dirty="0">
            <a:latin typeface="Arial" panose="020B0604020202020204" pitchFamily="34" charset="0"/>
            <a:cs typeface="Arial" panose="020B0604020202020204" pitchFamily="34" charset="0"/>
          </a:endParaRPr>
        </a:p>
      </dsp:txBody>
      <dsp:txXfrm>
        <a:off x="141735" y="3453953"/>
        <a:ext cx="4134673" cy="1816589"/>
      </dsp:txXfrm>
    </dsp:sp>
    <dsp:sp modelId="{DCC437D3-C31F-48ED-BE76-A0BB467B5D4E}">
      <dsp:nvSpPr>
        <dsp:cNvPr id="0" name=""/>
        <dsp:cNvSpPr/>
      </dsp:nvSpPr>
      <dsp:spPr>
        <a:xfrm>
          <a:off x="4341109" y="1600426"/>
          <a:ext cx="3997401" cy="16804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E57C4-094B-4C29-BC0F-A8C01F497D1A}">
      <dsp:nvSpPr>
        <dsp:cNvPr id="0" name=""/>
        <dsp:cNvSpPr/>
      </dsp:nvSpPr>
      <dsp:spPr>
        <a:xfrm>
          <a:off x="4424400" y="1679553"/>
          <a:ext cx="3997401" cy="168041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latin typeface="Arial" panose="020B0604020202020204" pitchFamily="34" charset="0"/>
              <a:cs typeface="Arial" panose="020B0604020202020204" pitchFamily="34" charset="0"/>
            </a:rPr>
            <a:t>Prendre appui sur ce qu’il sait faire et qui a un lien avec ce qui est évalué</a:t>
          </a:r>
          <a:endParaRPr lang="fr-FR" sz="2800" kern="1200" dirty="0">
            <a:solidFill>
              <a:schemeClr val="tx1"/>
            </a:solidFill>
            <a:latin typeface="Arial" panose="020B0604020202020204" pitchFamily="34" charset="0"/>
            <a:cs typeface="Arial" panose="020B0604020202020204" pitchFamily="34" charset="0"/>
          </a:endParaRPr>
        </a:p>
      </dsp:txBody>
      <dsp:txXfrm>
        <a:off x="4473618" y="1728771"/>
        <a:ext cx="3898965" cy="1581977"/>
      </dsp:txXfrm>
    </dsp:sp>
    <dsp:sp modelId="{7B077925-31E2-42CC-843B-2DA67266A1A1}">
      <dsp:nvSpPr>
        <dsp:cNvPr id="0" name=""/>
        <dsp:cNvSpPr/>
      </dsp:nvSpPr>
      <dsp:spPr>
        <a:xfrm>
          <a:off x="4454350" y="3498855"/>
          <a:ext cx="3770917" cy="20149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0EE73-1F86-460A-AAEC-84C47A5331D8}">
      <dsp:nvSpPr>
        <dsp:cNvPr id="0" name=""/>
        <dsp:cNvSpPr/>
      </dsp:nvSpPr>
      <dsp:spPr>
        <a:xfrm>
          <a:off x="4537641" y="3577982"/>
          <a:ext cx="3770917" cy="201497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latin typeface="Arial" panose="020B0604020202020204" pitchFamily="34" charset="0"/>
              <a:cs typeface="Arial" panose="020B0604020202020204" pitchFamily="34" charset="0"/>
            </a:rPr>
            <a:t>Lien avec les situations d’apprentissage déjà vécues </a:t>
          </a:r>
          <a:endParaRPr lang="fr-FR" sz="2800" kern="1200" dirty="0">
            <a:latin typeface="Arial" panose="020B0604020202020204" pitchFamily="34" charset="0"/>
            <a:cs typeface="Arial" panose="020B0604020202020204" pitchFamily="34" charset="0"/>
          </a:endParaRPr>
        </a:p>
      </dsp:txBody>
      <dsp:txXfrm>
        <a:off x="4596658" y="3636999"/>
        <a:ext cx="3652883" cy="189693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F4E58-C18C-4DC0-AF79-274AFAE0B36E}" type="datetimeFigureOut">
              <a:rPr lang="fr-FR" smtClean="0"/>
              <a:t>10/11/2019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95319-FA25-4491-A25D-2948EAA48035}" type="slidenum">
              <a:rPr lang="fr-FR" smtClean="0"/>
              <a:t>‹#›</a:t>
            </a:fld>
            <a:endParaRPr lang="fr-FR"/>
          </a:p>
        </p:txBody>
      </p:sp>
    </p:spTree>
    <p:extLst>
      <p:ext uri="{BB962C8B-B14F-4D97-AF65-F5344CB8AC3E}">
        <p14:creationId xmlns:p14="http://schemas.microsoft.com/office/powerpoint/2010/main" val="21923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2F95319-FA25-4491-A25D-2948EAA48035}" type="slidenum">
              <a:rPr lang="fr-FR" smtClean="0"/>
              <a:t>1</a:t>
            </a:fld>
            <a:endParaRPr lang="fr-FR"/>
          </a:p>
        </p:txBody>
      </p:sp>
    </p:spTree>
    <p:extLst>
      <p:ext uri="{BB962C8B-B14F-4D97-AF65-F5344CB8AC3E}">
        <p14:creationId xmlns:p14="http://schemas.microsoft.com/office/powerpoint/2010/main" val="410557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155BFC9-FE18-49E7-8828-E8727AAE8607}"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369423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7AC0E4-7664-4C5B-BD14-2A62110C83D7}"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91025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65B37DA-C47C-4A2F-A9C7-8C9ADF21F671}"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976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97D9FFF-09B2-4EE9-B2FE-42842569436B}"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374668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7E8622F-9266-4645-B4DE-F1F082B5B55C}"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324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F6580AE-3A1A-4A67-B3F4-ED16F042642F}"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266544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14625E-1544-49A0-A304-806B9FCEAE13}"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223648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E12985-AF8C-437F-8722-714334CA024A}"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279637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599261B-39AE-4AF9-807E-6A3A8EE6CD07}"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388386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6361736-2CB1-486C-85C8-CE2C1CCA0630}" type="datetime1">
              <a:rPr lang="fr-FR" smtClean="0"/>
              <a:t>10/11/2019</a:t>
            </a:fld>
            <a:endParaRPr lang="fr-FR"/>
          </a:p>
        </p:txBody>
      </p:sp>
      <p:sp>
        <p:nvSpPr>
          <p:cNvPr id="5" name="Footer Placeholder 4"/>
          <p:cNvSpPr>
            <a:spLocks noGrp="1"/>
          </p:cNvSpPr>
          <p:nvPr>
            <p:ph type="ftr" sz="quarter" idx="11"/>
          </p:nvPr>
        </p:nvSpPr>
        <p:spPr/>
        <p:txBody>
          <a:bodyPr/>
          <a:lstStyle/>
          <a:p>
            <a:r>
              <a:rPr lang="fr-FR" smtClean="0"/>
              <a:t>Bettaibi Habib</a:t>
            </a:r>
            <a:endParaRPr lang="fr-FR"/>
          </a:p>
        </p:txBody>
      </p:sp>
      <p:sp>
        <p:nvSpPr>
          <p:cNvPr id="6" name="Slide Number Placeholder 5"/>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410511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E5E1CEE-C0C3-46FF-99A9-D2A20F40FBE8}" type="datetime1">
              <a:rPr lang="fr-FR" smtClean="0"/>
              <a:t>10/11/2019</a:t>
            </a:fld>
            <a:endParaRPr lang="fr-FR"/>
          </a:p>
        </p:txBody>
      </p:sp>
      <p:sp>
        <p:nvSpPr>
          <p:cNvPr id="6" name="Footer Placeholder 5"/>
          <p:cNvSpPr>
            <a:spLocks noGrp="1"/>
          </p:cNvSpPr>
          <p:nvPr>
            <p:ph type="ftr" sz="quarter" idx="11"/>
          </p:nvPr>
        </p:nvSpPr>
        <p:spPr/>
        <p:txBody>
          <a:bodyPr/>
          <a:lstStyle/>
          <a:p>
            <a:r>
              <a:rPr lang="fr-FR" smtClean="0"/>
              <a:t>Bettaibi Habib</a:t>
            </a:r>
            <a:endParaRPr lang="fr-FR"/>
          </a:p>
        </p:txBody>
      </p:sp>
      <p:sp>
        <p:nvSpPr>
          <p:cNvPr id="7" name="Slide Number Placeholder 6"/>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230812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589CEBE-E3CC-4185-82A9-E945FA7E8BBF}" type="datetime1">
              <a:rPr lang="fr-FR" smtClean="0"/>
              <a:t>10/11/2019</a:t>
            </a:fld>
            <a:endParaRPr lang="fr-FR"/>
          </a:p>
        </p:txBody>
      </p:sp>
      <p:sp>
        <p:nvSpPr>
          <p:cNvPr id="8" name="Footer Placeholder 7"/>
          <p:cNvSpPr>
            <a:spLocks noGrp="1"/>
          </p:cNvSpPr>
          <p:nvPr>
            <p:ph type="ftr" sz="quarter" idx="11"/>
          </p:nvPr>
        </p:nvSpPr>
        <p:spPr/>
        <p:txBody>
          <a:bodyPr/>
          <a:lstStyle/>
          <a:p>
            <a:r>
              <a:rPr lang="fr-FR" smtClean="0"/>
              <a:t>Bettaibi Habib</a:t>
            </a:r>
            <a:endParaRPr lang="fr-FR"/>
          </a:p>
        </p:txBody>
      </p:sp>
      <p:sp>
        <p:nvSpPr>
          <p:cNvPr id="9" name="Slide Number Placeholder 8"/>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332290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867EC31-72C0-4CBF-9BB0-92D8FD232B67}" type="datetime1">
              <a:rPr lang="fr-FR" smtClean="0"/>
              <a:t>10/11/2019</a:t>
            </a:fld>
            <a:endParaRPr lang="fr-FR"/>
          </a:p>
        </p:txBody>
      </p:sp>
      <p:sp>
        <p:nvSpPr>
          <p:cNvPr id="4" name="Footer Placeholder 3"/>
          <p:cNvSpPr>
            <a:spLocks noGrp="1"/>
          </p:cNvSpPr>
          <p:nvPr>
            <p:ph type="ftr" sz="quarter" idx="11"/>
          </p:nvPr>
        </p:nvSpPr>
        <p:spPr/>
        <p:txBody>
          <a:bodyPr/>
          <a:lstStyle/>
          <a:p>
            <a:r>
              <a:rPr lang="fr-FR" smtClean="0"/>
              <a:t>Bettaibi Habib</a:t>
            </a:r>
            <a:endParaRPr lang="fr-FR"/>
          </a:p>
        </p:txBody>
      </p:sp>
      <p:sp>
        <p:nvSpPr>
          <p:cNvPr id="5" name="Slide Number Placeholder 4"/>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428614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AB6A4-E4F1-4261-8051-C32F0CB1B959}" type="datetime1">
              <a:rPr lang="fr-FR" smtClean="0"/>
              <a:t>10/11/2019</a:t>
            </a:fld>
            <a:endParaRPr lang="fr-FR"/>
          </a:p>
        </p:txBody>
      </p:sp>
      <p:sp>
        <p:nvSpPr>
          <p:cNvPr id="3" name="Footer Placeholder 2"/>
          <p:cNvSpPr>
            <a:spLocks noGrp="1"/>
          </p:cNvSpPr>
          <p:nvPr>
            <p:ph type="ftr" sz="quarter" idx="11"/>
          </p:nvPr>
        </p:nvSpPr>
        <p:spPr/>
        <p:txBody>
          <a:bodyPr/>
          <a:lstStyle/>
          <a:p>
            <a:r>
              <a:rPr lang="fr-FR" smtClean="0"/>
              <a:t>Bettaibi Habib</a:t>
            </a:r>
            <a:endParaRPr lang="fr-FR"/>
          </a:p>
        </p:txBody>
      </p:sp>
      <p:sp>
        <p:nvSpPr>
          <p:cNvPr id="4" name="Slide Number Placeholder 3"/>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167372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9D08CDC-D7CA-4FD0-AC85-FC3D4D1BC308}" type="datetime1">
              <a:rPr lang="fr-FR" smtClean="0"/>
              <a:t>10/11/2019</a:t>
            </a:fld>
            <a:endParaRPr lang="fr-FR"/>
          </a:p>
        </p:txBody>
      </p:sp>
      <p:sp>
        <p:nvSpPr>
          <p:cNvPr id="6" name="Footer Placeholder 5"/>
          <p:cNvSpPr>
            <a:spLocks noGrp="1"/>
          </p:cNvSpPr>
          <p:nvPr>
            <p:ph type="ftr" sz="quarter" idx="11"/>
          </p:nvPr>
        </p:nvSpPr>
        <p:spPr/>
        <p:txBody>
          <a:bodyPr/>
          <a:lstStyle/>
          <a:p>
            <a:r>
              <a:rPr lang="fr-FR" smtClean="0"/>
              <a:t>Bettaibi Habib</a:t>
            </a:r>
            <a:endParaRPr lang="fr-FR"/>
          </a:p>
        </p:txBody>
      </p:sp>
      <p:sp>
        <p:nvSpPr>
          <p:cNvPr id="7" name="Slide Number Placeholder 6"/>
          <p:cNvSpPr>
            <a:spLocks noGrp="1"/>
          </p:cNvSpPr>
          <p:nvPr>
            <p:ph type="sldNum" sz="quarter" idx="12"/>
          </p:nvPr>
        </p:nvSpPr>
        <p:spPr/>
        <p:txBody>
          <a:bodyPr/>
          <a:lstStyle/>
          <a:p>
            <a:fld id="{F1112A42-AC3E-4173-A76F-B97C83E2EADC}" type="slidenum">
              <a:rPr lang="fr-FR" smtClean="0"/>
              <a:t>‹#›</a:t>
            </a:fld>
            <a:endParaRPr lang="fr-FR"/>
          </a:p>
        </p:txBody>
      </p:sp>
    </p:spTree>
    <p:extLst>
      <p:ext uri="{BB962C8B-B14F-4D97-AF65-F5344CB8AC3E}">
        <p14:creationId xmlns:p14="http://schemas.microsoft.com/office/powerpoint/2010/main" val="319877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r>
              <a:rPr lang="fr-FR" smtClean="0"/>
              <a:t>Bettaibi Habib</a:t>
            </a:r>
            <a:endParaRPr lang="fr-FR"/>
          </a:p>
        </p:txBody>
      </p:sp>
      <p:sp>
        <p:nvSpPr>
          <p:cNvPr id="7" name="Slide Number Placeholder 6"/>
          <p:cNvSpPr>
            <a:spLocks noGrp="1"/>
          </p:cNvSpPr>
          <p:nvPr>
            <p:ph type="sldNum" sz="quarter" idx="12"/>
          </p:nvPr>
        </p:nvSpPr>
        <p:spPr/>
        <p:txBody>
          <a:bodyPr/>
          <a:lstStyle/>
          <a:p>
            <a:fld id="{F1112A42-AC3E-4173-A76F-B97C83E2EADC}" type="slidenum">
              <a:rPr lang="fr-FR" smtClean="0"/>
              <a:t>‹#›</a:t>
            </a:fld>
            <a:endParaRPr lang="fr-FR"/>
          </a:p>
        </p:txBody>
      </p:sp>
      <p:sp>
        <p:nvSpPr>
          <p:cNvPr id="5" name="Date Placeholder 4"/>
          <p:cNvSpPr>
            <a:spLocks noGrp="1"/>
          </p:cNvSpPr>
          <p:nvPr>
            <p:ph type="dt" sz="half" idx="10"/>
          </p:nvPr>
        </p:nvSpPr>
        <p:spPr/>
        <p:txBody>
          <a:bodyPr/>
          <a:lstStyle/>
          <a:p>
            <a:fld id="{AA578EB8-0E54-4697-AE37-D9017D21C08C}" type="datetime1">
              <a:rPr lang="fr-FR" smtClean="0"/>
              <a:t>10/11/2019</a:t>
            </a:fld>
            <a:endParaRPr lang="fr-FR"/>
          </a:p>
        </p:txBody>
      </p:sp>
    </p:spTree>
    <p:extLst>
      <p:ext uri="{BB962C8B-B14F-4D97-AF65-F5344CB8AC3E}">
        <p14:creationId xmlns:p14="http://schemas.microsoft.com/office/powerpoint/2010/main" val="240660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AD3690-FF1F-4F76-932B-3C8FE2360608}" type="datetime1">
              <a:rPr lang="fr-FR" smtClean="0"/>
              <a:t>10/11/2019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Bettaibi Habib</a:t>
            </a:r>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112A42-AC3E-4173-A76F-B97C83E2EADC}" type="slidenum">
              <a:rPr lang="fr-FR" smtClean="0"/>
              <a:t>‹#›</a:t>
            </a:fld>
            <a:endParaRPr lang="fr-FR"/>
          </a:p>
        </p:txBody>
      </p:sp>
    </p:spTree>
    <p:extLst>
      <p:ext uri="{BB962C8B-B14F-4D97-AF65-F5344CB8AC3E}">
        <p14:creationId xmlns:p14="http://schemas.microsoft.com/office/powerpoint/2010/main" val="120490538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slideLayout" Target="../slideLayouts/slideLayout7.xml"/><Relationship Id="rId16" Type="http://schemas.openxmlformats.org/officeDocument/2006/relationships/diagramColors" Target="../diagrams/colors4.xml"/><Relationship Id="rId1" Type="http://schemas.openxmlformats.org/officeDocument/2006/relationships/tags" Target="../tags/tag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94716" y="553791"/>
            <a:ext cx="4237148" cy="1243242"/>
          </a:xfrm>
        </p:spPr>
        <p:txBody>
          <a:bodyPr/>
          <a:lstStyle/>
          <a:p>
            <a:r>
              <a:rPr lang="fr-FR" sz="9600" dirty="0" smtClean="0">
                <a:solidFill>
                  <a:srgbClr val="FF0000"/>
                </a:solidFill>
                <a:latin typeface="Mistral" panose="03090702030407020403" pitchFamily="66" charset="0"/>
              </a:rPr>
              <a:t>BONJOUR</a:t>
            </a:r>
            <a:endParaRPr lang="fr-FR" sz="9600" dirty="0">
              <a:solidFill>
                <a:srgbClr val="FF0000"/>
              </a:solidFill>
              <a:latin typeface="Mistral" panose="03090702030407020403" pitchFamily="66" charset="0"/>
            </a:endParaRPr>
          </a:p>
        </p:txBody>
      </p:sp>
      <p:sp>
        <p:nvSpPr>
          <p:cNvPr id="3" name="Sous-titre 2"/>
          <p:cNvSpPr>
            <a:spLocks noGrp="1"/>
          </p:cNvSpPr>
          <p:nvPr>
            <p:ph type="subTitle" idx="1"/>
          </p:nvPr>
        </p:nvSpPr>
        <p:spPr>
          <a:xfrm>
            <a:off x="-107860" y="2588653"/>
            <a:ext cx="10745810" cy="1493950"/>
          </a:xfrm>
        </p:spPr>
        <p:txBody>
          <a:bodyPr>
            <a:noAutofit/>
          </a:bodyPr>
          <a:lstStyle/>
          <a:p>
            <a:pPr algn="ctr"/>
            <a:r>
              <a:rPr lang="fr-FR" sz="6000" dirty="0" smtClean="0">
                <a:solidFill>
                  <a:schemeClr val="accent1"/>
                </a:solidFill>
                <a:latin typeface="Mistral" panose="03090702030407020403" pitchFamily="66" charset="0"/>
              </a:rPr>
              <a:t>SOYEZ LES BIENVENUS</a:t>
            </a:r>
            <a:endParaRPr lang="fr-FR" sz="6000" dirty="0">
              <a:solidFill>
                <a:schemeClr val="accent1"/>
              </a:solidFill>
              <a:latin typeface="Mistral" panose="03090702030407020403" pitchFamily="66" charset="0"/>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945" y="4600104"/>
            <a:ext cx="2362200" cy="1933575"/>
          </a:xfrm>
          <a:prstGeom prst="rect">
            <a:avLst/>
          </a:prstGeom>
        </p:spPr>
      </p:pic>
      <p:sp>
        <p:nvSpPr>
          <p:cNvPr id="5" name="Espace réservé du pied de page 4"/>
          <p:cNvSpPr>
            <a:spLocks noGrp="1"/>
          </p:cNvSpPr>
          <p:nvPr>
            <p:ph type="ftr" sz="quarter" idx="11"/>
          </p:nvPr>
        </p:nvSpPr>
        <p:spPr>
          <a:xfrm>
            <a:off x="10400884" y="6168554"/>
            <a:ext cx="1421922"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2499987115"/>
      </p:ext>
    </p:extLst>
  </p:cSld>
  <p:clrMapOvr>
    <a:masterClrMapping/>
  </p:clrMapOvr>
  <mc:AlternateContent xmlns:mc="http://schemas.openxmlformats.org/markup-compatibility/2006">
    <mc:Choice xmlns:p14="http://schemas.microsoft.com/office/powerpoint/2010/main" Requires="p14">
      <p:transition spd="slow" p14:dur="1400" advTm="3394">
        <p14:doors dir="vert"/>
      </p:transition>
    </mc:Choice>
    <mc:Fallback>
      <p:transition spd="slow" advTm="33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777365239"/>
              </p:ext>
            </p:extLst>
          </p:nvPr>
        </p:nvGraphicFramePr>
        <p:xfrm>
          <a:off x="525172" y="6423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pied de page 2"/>
          <p:cNvSpPr>
            <a:spLocks noGrp="1"/>
          </p:cNvSpPr>
          <p:nvPr>
            <p:ph type="ftr" sz="quarter" idx="11"/>
          </p:nvPr>
        </p:nvSpPr>
        <p:spPr>
          <a:xfrm>
            <a:off x="10645582" y="6260303"/>
            <a:ext cx="1357528"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2467354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788">
        <p15:prstTrans prst="peelOff"/>
      </p:transition>
    </mc:Choice>
    <mc:Fallback>
      <p:transition spd="slow" advTm="27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90" y="128788"/>
            <a:ext cx="10090496" cy="6613167"/>
          </a:xfrm>
          <a:prstGeom prst="rect">
            <a:avLst/>
          </a:prstGeom>
        </p:spPr>
      </p:pic>
      <p:sp>
        <p:nvSpPr>
          <p:cNvPr id="3" name="Espace réservé du pied de page 2"/>
          <p:cNvSpPr>
            <a:spLocks noGrp="1"/>
          </p:cNvSpPr>
          <p:nvPr>
            <p:ph type="ftr" sz="quarter" idx="11"/>
          </p:nvPr>
        </p:nvSpPr>
        <p:spPr>
          <a:xfrm>
            <a:off x="10542551" y="6247424"/>
            <a:ext cx="1357528"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1490333539"/>
      </p:ext>
    </p:extLst>
  </p:cSld>
  <p:clrMapOvr>
    <a:masterClrMapping/>
  </p:clrMapOvr>
  <mc:AlternateContent xmlns:mc="http://schemas.openxmlformats.org/markup-compatibility/2006">
    <mc:Choice xmlns:p14="http://schemas.microsoft.com/office/powerpoint/2010/main" Requires="p14">
      <p:transition spd="slow" p14:dur="1600" advTm="3335">
        <p:blinds dir="vert"/>
      </p:transition>
    </mc:Choice>
    <mc:Fallback>
      <p:transition spd="slow" advTm="333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962" y="168165"/>
            <a:ext cx="8596668" cy="1320800"/>
          </a:xfrm>
        </p:spPr>
        <p:txBody>
          <a:bodyPr>
            <a:normAutofit/>
          </a:bodyPr>
          <a:lstStyle/>
          <a:p>
            <a:r>
              <a:rPr lang="fr-FR" sz="4400" dirty="0" smtClean="0">
                <a:solidFill>
                  <a:srgbClr val="FF0000"/>
                </a:solidFill>
                <a:latin typeface="Arial" panose="020B0604020202020204" pitchFamily="34" charset="0"/>
                <a:cs typeface="Arial" panose="020B0604020202020204" pitchFamily="34" charset="0"/>
              </a:rPr>
              <a:t>Les différents types d’évaluation</a:t>
            </a:r>
            <a:endParaRPr lang="fr-FR" sz="4400" dirty="0">
              <a:solidFill>
                <a:srgbClr val="FF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98962" y="1230423"/>
            <a:ext cx="10878790" cy="5469922"/>
          </a:xfrm>
        </p:spPr>
        <p:txBody>
          <a:bodyPr>
            <a:normAutofit fontScale="92500" lnSpcReduction="20000"/>
          </a:bodyPr>
          <a:lstStyle/>
          <a:p>
            <a:pPr>
              <a:buFont typeface="Wingdings" panose="05000000000000000000" pitchFamily="2" charset="2"/>
              <a:buChar char="Ø"/>
            </a:pPr>
            <a:r>
              <a:rPr lang="fr-FR" sz="4500" dirty="0" smtClean="0">
                <a:solidFill>
                  <a:srgbClr val="00B0F0"/>
                </a:solidFill>
                <a:latin typeface="Arial" panose="020B0604020202020204" pitchFamily="34" charset="0"/>
                <a:cs typeface="Arial" panose="020B0604020202020204" pitchFamily="34" charset="0"/>
              </a:rPr>
              <a:t>Diagnostique:</a:t>
            </a:r>
            <a:r>
              <a:rPr lang="fr-FR" sz="4500" dirty="0" smtClean="0">
                <a:solidFill>
                  <a:srgbClr val="FF0000"/>
                </a:solidFill>
                <a:latin typeface="Arial" panose="020B0604020202020204" pitchFamily="34" charset="0"/>
                <a:cs typeface="Arial" panose="020B0604020202020204" pitchFamily="34" charset="0"/>
              </a:rPr>
              <a:t> </a:t>
            </a:r>
          </a:p>
          <a:p>
            <a:pPr marL="0" indent="0">
              <a:buNone/>
            </a:pPr>
            <a:r>
              <a:rPr lang="fr-FR" sz="3300" dirty="0" smtClean="0">
                <a:latin typeface="Arial" panose="020B0604020202020204" pitchFamily="34" charset="0"/>
                <a:cs typeface="Arial" panose="020B0604020202020204" pitchFamily="34" charset="0"/>
              </a:rPr>
              <a:t>a </a:t>
            </a:r>
            <a:r>
              <a:rPr lang="fr-FR" sz="3300" dirty="0">
                <a:latin typeface="Arial" panose="020B0604020202020204" pitchFamily="34" charset="0"/>
                <a:cs typeface="Arial" panose="020B0604020202020204" pitchFamily="34" charset="0"/>
              </a:rPr>
              <a:t>pour objectif principal de permettre aux enseignants d’observer les compétences et d’apprécier les réussites, ainsi que les difficultés éventuelles des apprenants, considérés individuellement, à un moment précis de leur apprentissage. Elle leur fournit ainsi des repères pédagogiques pour organiser la suite des apprentissages. </a:t>
            </a:r>
            <a:br>
              <a:rPr lang="fr-FR" sz="3300" dirty="0">
                <a:latin typeface="Arial" panose="020B0604020202020204" pitchFamily="34" charset="0"/>
                <a:cs typeface="Arial" panose="020B0604020202020204" pitchFamily="34" charset="0"/>
              </a:rPr>
            </a:br>
            <a:r>
              <a:rPr lang="fr-FR" sz="3300" dirty="0">
                <a:latin typeface="Arial" panose="020B0604020202020204" pitchFamily="34" charset="0"/>
                <a:cs typeface="Arial" panose="020B0604020202020204" pitchFamily="34" charset="0"/>
              </a:rPr>
              <a:t>Envisagée en début d'apprentissage ou de formation, l’évaluation diagnostique intervient lorsque l’enseignant se pose la question de savoir si un sujet possède ou non les capacités nécessaires pour entreprendre une formation ou pour suivre un apprentissage. Cette évaluation vise donc plus à juger des acquis que des aptitudes.</a:t>
            </a:r>
          </a:p>
          <a:p>
            <a:pPr marL="0" indent="0">
              <a:buNone/>
            </a:pPr>
            <a:endParaRPr lang="fr-FR" sz="2800" dirty="0" smtClean="0">
              <a:latin typeface="Arial" panose="020B0604020202020204" pitchFamily="34" charset="0"/>
              <a:cs typeface="Arial" panose="020B0604020202020204" pitchFamily="34" charset="0"/>
            </a:endParaRPr>
          </a:p>
          <a:p>
            <a:pPr marL="0" indent="0">
              <a:buNone/>
            </a:pPr>
            <a:endParaRPr lang="fr-FR" sz="2800" dirty="0" smtClean="0">
              <a:latin typeface="Arial" panose="020B0604020202020204" pitchFamily="34" charset="0"/>
              <a:cs typeface="Arial" panose="020B0604020202020204" pitchFamily="34" charset="0"/>
            </a:endParaRPr>
          </a:p>
          <a:p>
            <a:pPr marL="0" indent="0">
              <a:buNone/>
            </a:pPr>
            <a:endParaRPr lang="fr-FR" sz="2800" dirty="0">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a:xfrm>
            <a:off x="10804421" y="6335220"/>
            <a:ext cx="1387579"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1486018927"/>
      </p:ext>
    </p:extLst>
  </p:cSld>
  <p:clrMapOvr>
    <a:masterClrMapping/>
  </p:clrMapOvr>
  <mc:AlternateContent xmlns:mc="http://schemas.openxmlformats.org/markup-compatibility/2006">
    <mc:Choice xmlns:p14="http://schemas.microsoft.com/office/powerpoint/2010/main" Requires="p14">
      <p:transition spd="slow" p14:dur="1400" advTm="6067">
        <p14:doors dir="vert"/>
      </p:transition>
    </mc:Choice>
    <mc:Fallback>
      <p:transition spd="slow" advTm="60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138" y="252248"/>
            <a:ext cx="9963807" cy="6309420"/>
          </a:xfrm>
          <a:prstGeom prst="rect">
            <a:avLst/>
          </a:prstGeom>
        </p:spPr>
        <p:txBody>
          <a:bodyPr wrap="square">
            <a:spAutoFit/>
          </a:bodyPr>
          <a:lstStyle/>
          <a:p>
            <a:pPr marL="457200" indent="-457200">
              <a:buClr>
                <a:schemeClr val="accent1"/>
              </a:buClr>
              <a:buFont typeface="Wingdings" panose="05000000000000000000" pitchFamily="2" charset="2"/>
              <a:buChar char="Ø"/>
            </a:pPr>
            <a:r>
              <a:rPr lang="fr-FR" sz="4000" dirty="0" smtClean="0">
                <a:solidFill>
                  <a:srgbClr val="00B0F0"/>
                </a:solidFill>
                <a:latin typeface="Arial" panose="020B0604020202020204" pitchFamily="34" charset="0"/>
                <a:cs typeface="Arial" panose="020B0604020202020204" pitchFamily="34" charset="0"/>
              </a:rPr>
              <a:t>Pronostique:</a:t>
            </a:r>
            <a:endParaRPr lang="fr-FR" sz="4000" dirty="0">
              <a:solidFill>
                <a:srgbClr val="00B0F0"/>
              </a:solidFill>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L’objectif de cette forme d’évaluation est de prévoir la réussite d’un apprenant dans une formation. Elle peut prendre place soit en début de formation, où l’enseignant se propose d’estimer les chances de réussite d’un apprenant, soit en fin de formation, le problème étant alors de pronostiquer les chances de réussite d’un apprenant dans des formations ultérieures. </a:t>
            </a: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Ce type d’évaluation permet de déterminer si un apprenant maîtrise les </a:t>
            </a:r>
            <a:r>
              <a:rPr lang="fr-FR" sz="2800" dirty="0" smtClean="0">
                <a:latin typeface="Arial" panose="020B0604020202020204" pitchFamily="34" charset="0"/>
                <a:cs typeface="Arial" panose="020B0604020202020204" pitchFamily="34" charset="0"/>
              </a:rPr>
              <a:t>prérequis </a:t>
            </a:r>
            <a:r>
              <a:rPr lang="fr-FR" sz="2800" dirty="0">
                <a:latin typeface="Arial" panose="020B0604020202020204" pitchFamily="34" charset="0"/>
                <a:cs typeface="Arial" panose="020B0604020202020204" pitchFamily="34" charset="0"/>
              </a:rPr>
              <a:t>nécessaires pour la poursuite des apprentissages prévus dans une séquence. Elle renvoie alors à des informations sur les apprentissages prioritaires à consolider en vue de la réussite des apprentissages ultérieurs.</a:t>
            </a:r>
          </a:p>
        </p:txBody>
      </p:sp>
      <p:sp>
        <p:nvSpPr>
          <p:cNvPr id="3" name="Espace réservé du pied de page 2"/>
          <p:cNvSpPr>
            <a:spLocks noGrp="1"/>
          </p:cNvSpPr>
          <p:nvPr>
            <p:ph type="ftr" sz="quarter" idx="11"/>
          </p:nvPr>
        </p:nvSpPr>
        <p:spPr>
          <a:xfrm>
            <a:off x="10709977" y="6379105"/>
            <a:ext cx="1383286"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1918969337"/>
      </p:ext>
    </p:extLst>
  </p:cSld>
  <p:clrMapOvr>
    <a:masterClrMapping/>
  </p:clrMapOvr>
  <mc:AlternateContent xmlns:mc="http://schemas.openxmlformats.org/markup-compatibility/2006">
    <mc:Choice xmlns:p14="http://schemas.microsoft.com/office/powerpoint/2010/main" Requires="p14">
      <p:transition spd="slow" p14:dur="1600" advTm="3703">
        <p:blinds dir="vert"/>
      </p:transition>
    </mc:Choice>
    <mc:Fallback>
      <p:transition spd="slow" advTm="370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438" y="0"/>
            <a:ext cx="11661231" cy="6586418"/>
          </a:xfrm>
          <a:prstGeom prst="rect">
            <a:avLst/>
          </a:prstGeom>
        </p:spPr>
        <p:txBody>
          <a:bodyPr wrap="square">
            <a:spAutoFit/>
          </a:bodyPr>
          <a:lstStyle/>
          <a:p>
            <a:pPr marL="571500" indent="-571500">
              <a:buFont typeface="Wingdings" panose="05000000000000000000" pitchFamily="2" charset="2"/>
              <a:buChar char="Ø"/>
            </a:pPr>
            <a:r>
              <a:rPr lang="fr-FR" sz="4400" dirty="0">
                <a:solidFill>
                  <a:srgbClr val="00B0F0"/>
                </a:solidFill>
                <a:latin typeface="Arial" panose="020B0604020202020204" pitchFamily="34" charset="0"/>
                <a:cs typeface="Arial" panose="020B0604020202020204" pitchFamily="34" charset="0"/>
              </a:rPr>
              <a:t>F</a:t>
            </a:r>
            <a:r>
              <a:rPr lang="fr-FR" sz="4400" dirty="0" smtClean="0">
                <a:solidFill>
                  <a:srgbClr val="00B0F0"/>
                </a:solidFill>
                <a:latin typeface="Arial" panose="020B0604020202020204" pitchFamily="34" charset="0"/>
                <a:cs typeface="Arial" panose="020B0604020202020204" pitchFamily="34" charset="0"/>
              </a:rPr>
              <a:t>ormative</a:t>
            </a:r>
            <a:r>
              <a:rPr lang="fr-FR" sz="4400" dirty="0">
                <a:solidFill>
                  <a:srgbClr val="00B0F0"/>
                </a:solidFill>
                <a:latin typeface="Arial" panose="020B0604020202020204" pitchFamily="34" charset="0"/>
                <a:cs typeface="Arial" panose="020B0604020202020204" pitchFamily="34" charset="0"/>
              </a:rPr>
              <a:t> :</a:t>
            </a:r>
          </a:p>
          <a:p>
            <a:r>
              <a:rPr lang="fr-FR" sz="2400" dirty="0">
                <a:latin typeface="Arial" panose="020B0604020202020204" pitchFamily="34" charset="0"/>
                <a:cs typeface="Arial" panose="020B0604020202020204" pitchFamily="34" charset="0"/>
              </a:rPr>
              <a:t>L’évaluation formative est entièrement intégrée à l'apprentissage, elle intervient </a:t>
            </a:r>
            <a:r>
              <a:rPr lang="fr-FR" sz="2400" dirty="0" smtClean="0">
                <a:latin typeface="Arial" panose="020B0604020202020204" pitchFamily="34" charset="0"/>
                <a:cs typeface="Arial" panose="020B0604020202020204" pitchFamily="34" charset="0"/>
              </a:rPr>
              <a:t>au cours de l’apprentissage. </a:t>
            </a:r>
            <a:r>
              <a:rPr lang="fr-FR" sz="2400" dirty="0">
                <a:latin typeface="Arial" panose="020B0604020202020204" pitchFamily="34" charset="0"/>
                <a:cs typeface="Arial" panose="020B0604020202020204" pitchFamily="34" charset="0"/>
              </a:rPr>
              <a:t>Centrée sur l'élève, elle mesure ses résultats en fonction d'objectifs opérationnels. </a:t>
            </a:r>
            <a:r>
              <a:rPr lang="fr-FR" sz="2400" dirty="0" smtClean="0">
                <a:latin typeface="Arial" panose="020B0604020202020204" pitchFamily="34" charset="0"/>
                <a:cs typeface="Arial" panose="020B0604020202020204" pitchFamily="34" charset="0"/>
              </a:rPr>
              <a:t>Elle </a:t>
            </a:r>
            <a:r>
              <a:rPr lang="fr-FR" sz="2400" dirty="0">
                <a:latin typeface="Arial" panose="020B0604020202020204" pitchFamily="34" charset="0"/>
                <a:cs typeface="Arial" panose="020B0604020202020204" pitchFamily="34" charset="0"/>
              </a:rPr>
              <a:t>indique également à l’enseignant comment se déroule son programme pédagogique et quels sont les obstacles auxquels il se heurte.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L’évaluation formative permet de situer la progression de l’élève par rapport à l’objectif donné, autrement dit, c’est une évaluation qui est censée </a:t>
            </a:r>
            <a:r>
              <a:rPr lang="fr-FR" sz="2400" dirty="0" smtClean="0">
                <a:latin typeface="Arial" panose="020B0604020202020204" pitchFamily="34" charset="0"/>
                <a:cs typeface="Arial" panose="020B0604020202020204" pitchFamily="34" charset="0"/>
              </a:rPr>
              <a:t>:</a:t>
            </a:r>
          </a:p>
          <a:p>
            <a:r>
              <a:rPr lang="fr-FR" sz="2400" dirty="0">
                <a:latin typeface="Arial" panose="020B0604020202020204" pitchFamily="34" charset="0"/>
                <a:cs typeface="Arial" panose="020B0604020202020204" pitchFamily="34" charset="0"/>
              </a:rPr>
              <a:t>• Aider l’apprenant à apprendre.</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 Informer l’apprenant sur ce qu'il sait faire et sur ce qui lui reste à apprendre pour savoir faire.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 Situer sa progression par rapport à un objectif donné. </a:t>
            </a:r>
          </a:p>
          <a:p>
            <a:r>
              <a:rPr lang="fr-FR" sz="2400" dirty="0">
                <a:latin typeface="Arial" panose="020B0604020202020204" pitchFamily="34" charset="0"/>
                <a:cs typeface="Arial" panose="020B0604020202020204" pitchFamily="34" charset="0"/>
              </a:rPr>
              <a:t>L’évaluation formative accepte les erreurs car elles sont sources d’apprentissages. De plus, elle favorise l’entraide en valorisant les réponses correctes et les réussites.</a:t>
            </a:r>
          </a:p>
          <a:p>
            <a:r>
              <a:rPr lang="fr-FR" sz="2400" dirty="0">
                <a:latin typeface="Arial" panose="020B0604020202020204" pitchFamily="34" charset="0"/>
                <a:cs typeface="Arial" panose="020B0604020202020204" pitchFamily="34" charset="0"/>
              </a:rPr>
              <a:t>« L’évaluation formative permet de mobiliser et de différencier les ressources nécessaires pour aider chaque élève à progresser vers l’atteinte des objectifs d’apprentissage. » </a:t>
            </a:r>
          </a:p>
          <a:p>
            <a:endParaRPr lang="fr-FR" dirty="0">
              <a:latin typeface="Times New Roman" pitchFamily="18" charset="0"/>
              <a:cs typeface="Times New Roman" pitchFamily="18" charset="0"/>
            </a:endParaRPr>
          </a:p>
        </p:txBody>
      </p:sp>
      <p:sp>
        <p:nvSpPr>
          <p:cNvPr id="3" name="Espace réservé du pied de page 2"/>
          <p:cNvSpPr>
            <a:spLocks noGrp="1"/>
          </p:cNvSpPr>
          <p:nvPr>
            <p:ph type="ftr" sz="quarter" idx="11"/>
          </p:nvPr>
        </p:nvSpPr>
        <p:spPr>
          <a:xfrm>
            <a:off x="10761492" y="6221293"/>
            <a:ext cx="1280255"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3726322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199">
        <p15:prstTrans prst="pageCurlDouble"/>
      </p:transition>
    </mc:Choice>
    <mc:Fallback>
      <p:transition spd="slow" advTm="51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908" y="395352"/>
            <a:ext cx="9832429" cy="4216539"/>
          </a:xfrm>
          <a:prstGeom prst="rect">
            <a:avLst/>
          </a:prstGeom>
        </p:spPr>
        <p:txBody>
          <a:bodyPr wrap="square">
            <a:spAutoFit/>
          </a:bodyPr>
          <a:lstStyle/>
          <a:p>
            <a:pPr marL="571500" indent="-571500">
              <a:buFont typeface="Wingdings" panose="05000000000000000000" pitchFamily="2" charset="2"/>
              <a:buChar char="Ø"/>
            </a:pPr>
            <a:r>
              <a:rPr lang="fr-FR" sz="4400" dirty="0">
                <a:solidFill>
                  <a:srgbClr val="00B0F0"/>
                </a:solidFill>
                <a:latin typeface="Arial" panose="020B0604020202020204" pitchFamily="34" charset="0"/>
                <a:cs typeface="Arial" panose="020B0604020202020204" pitchFamily="34" charset="0"/>
              </a:rPr>
              <a:t>S</a:t>
            </a:r>
            <a:r>
              <a:rPr lang="fr-FR" sz="4400" dirty="0" smtClean="0">
                <a:solidFill>
                  <a:srgbClr val="00B0F0"/>
                </a:solidFill>
                <a:latin typeface="Arial" panose="020B0604020202020204" pitchFamily="34" charset="0"/>
                <a:cs typeface="Arial" panose="020B0604020202020204" pitchFamily="34" charset="0"/>
              </a:rPr>
              <a:t>ommative:</a:t>
            </a:r>
            <a:endParaRPr lang="fr-FR" sz="4400" dirty="0">
              <a:solidFill>
                <a:srgbClr val="00B0F0"/>
              </a:solidFill>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L’évaluation est dite sommative lorsqu’elle s’effectue en fin d’apprentissage ; elle permet d’estimer les connaissances acquises de l’apprenant, d’en faire un inventaire. Elle peut permettre également de prendre une décision d’orientation ou de sélection en fonction des acquis, mais aussi de situer les apprenants d’un groupe par rapport aux autres.</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2786" y="4256691"/>
            <a:ext cx="2059497" cy="2488818"/>
          </a:xfrm>
          <a:prstGeom prst="rect">
            <a:avLst/>
          </a:prstGeom>
        </p:spPr>
      </p:pic>
      <p:sp>
        <p:nvSpPr>
          <p:cNvPr id="4" name="Espace réservé du pied de page 3"/>
          <p:cNvSpPr>
            <a:spLocks noGrp="1"/>
          </p:cNvSpPr>
          <p:nvPr>
            <p:ph type="ftr" sz="quarter" idx="11"/>
          </p:nvPr>
        </p:nvSpPr>
        <p:spPr>
          <a:xfrm>
            <a:off x="10568308" y="6170151"/>
            <a:ext cx="1370407"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3222287562"/>
      </p:ext>
    </p:extLst>
  </p:cSld>
  <p:clrMapOvr>
    <a:masterClrMapping/>
  </p:clrMapOvr>
  <mc:AlternateContent xmlns:mc="http://schemas.openxmlformats.org/markup-compatibility/2006">
    <mc:Choice xmlns:p14="http://schemas.microsoft.com/office/powerpoint/2010/main" Requires="p14">
      <p:transition spd="slow" p14:dur="1600" advTm="6060">
        <p:blinds dir="vert"/>
      </p:transition>
    </mc:Choice>
    <mc:Fallback>
      <p:transition spd="slow" advTm="606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44" y="344664"/>
            <a:ext cx="10967545" cy="3231654"/>
          </a:xfrm>
          <a:prstGeom prst="rect">
            <a:avLst/>
          </a:prstGeom>
        </p:spPr>
        <p:txBody>
          <a:bodyPr wrap="square">
            <a:spAutoFit/>
          </a:bodyPr>
          <a:lstStyle/>
          <a:p>
            <a:pPr marL="571500" indent="-571500">
              <a:buFont typeface="Wingdings" panose="05000000000000000000" pitchFamily="2" charset="2"/>
              <a:buChar char="Ø"/>
            </a:pPr>
            <a:r>
              <a:rPr lang="fr-FR" sz="4400" dirty="0" smtClean="0">
                <a:solidFill>
                  <a:srgbClr val="00B0F0"/>
                </a:solidFill>
                <a:latin typeface="Arial" panose="020B0604020202020204" pitchFamily="34" charset="0"/>
                <a:cs typeface="Arial" panose="020B0604020202020204" pitchFamily="34" charset="0"/>
              </a:rPr>
              <a:t>Certificative</a:t>
            </a:r>
            <a:r>
              <a:rPr lang="fr-FR" sz="4400" dirty="0">
                <a:solidFill>
                  <a:srgbClr val="00B0F0"/>
                </a:solidFill>
                <a:latin typeface="Arial" panose="020B0604020202020204" pitchFamily="34" charset="0"/>
                <a:cs typeface="Arial" panose="020B0604020202020204" pitchFamily="34" charset="0"/>
              </a:rPr>
              <a:t>:</a:t>
            </a:r>
          </a:p>
          <a:p>
            <a:r>
              <a:rPr lang="fr-FR" sz="3200" dirty="0">
                <a:latin typeface="Arial" panose="020B0604020202020204" pitchFamily="34" charset="0"/>
                <a:cs typeface="Arial" panose="020B0604020202020204" pitchFamily="34" charset="0"/>
              </a:rPr>
              <a:t>L’évaluation certificative se fait également </a:t>
            </a:r>
            <a:r>
              <a:rPr lang="fr-FR" sz="3200" dirty="0" smtClean="0">
                <a:latin typeface="Arial" panose="020B0604020202020204" pitchFamily="34" charset="0"/>
                <a:cs typeface="Arial" panose="020B0604020202020204" pitchFamily="34" charset="0"/>
              </a:rPr>
              <a:t>à la fin d’une </a:t>
            </a:r>
            <a:r>
              <a:rPr lang="fr-FR" sz="3200" dirty="0">
                <a:latin typeface="Arial" panose="020B0604020202020204" pitchFamily="34" charset="0"/>
                <a:cs typeface="Arial" panose="020B0604020202020204" pitchFamily="34" charset="0"/>
              </a:rPr>
              <a:t>formation ; il s’agit ici de dresser le bilan des connaissances et des compétences de l’apprenant</a:t>
            </a:r>
            <a:r>
              <a:rPr lang="fr-FR" sz="3200" dirty="0" smtClean="0">
                <a:latin typeface="Arial" panose="020B0604020202020204" pitchFamily="34" charset="0"/>
                <a:cs typeface="Arial" panose="020B0604020202020204" pitchFamily="34" charset="0"/>
              </a:rPr>
              <a:t>. Sa </a:t>
            </a:r>
            <a:r>
              <a:rPr lang="fr-FR" sz="3200" dirty="0">
                <a:latin typeface="Arial" panose="020B0604020202020204" pitchFamily="34" charset="0"/>
                <a:cs typeface="Arial" panose="020B0604020202020204" pitchFamily="34" charset="0"/>
              </a:rPr>
              <a:t>fonction essentielle est la délivrance d’un diplôme, d’un certificat attestant des capacités de ce dernier</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8746" y="3576318"/>
            <a:ext cx="3582482" cy="2768281"/>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883" y="4027105"/>
            <a:ext cx="2133600" cy="2114550"/>
          </a:xfrm>
          <a:prstGeom prst="rect">
            <a:avLst/>
          </a:prstGeom>
        </p:spPr>
      </p:pic>
      <p:sp>
        <p:nvSpPr>
          <p:cNvPr id="5" name="Espace réservé du pied de page 4"/>
          <p:cNvSpPr>
            <a:spLocks noGrp="1"/>
          </p:cNvSpPr>
          <p:nvPr>
            <p:ph type="ftr" sz="quarter" idx="11"/>
          </p:nvPr>
        </p:nvSpPr>
        <p:spPr>
          <a:xfrm>
            <a:off x="10709976" y="6344599"/>
            <a:ext cx="1370407"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32977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228">
        <p15:prstTrans prst="wind"/>
      </p:transition>
    </mc:Choice>
    <mc:Fallback>
      <p:transition spd="slow" advTm="62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0735734" y="6247424"/>
            <a:ext cx="1344649"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
        <p:nvSpPr>
          <p:cNvPr id="4" name="Rectangle 3"/>
          <p:cNvSpPr/>
          <p:nvPr/>
        </p:nvSpPr>
        <p:spPr>
          <a:xfrm>
            <a:off x="412123" y="0"/>
            <a:ext cx="9749307" cy="6678751"/>
          </a:xfrm>
          <a:prstGeom prst="rect">
            <a:avLst/>
          </a:prstGeom>
        </p:spPr>
        <p:txBody>
          <a:bodyPr wrap="square">
            <a:spAutoFit/>
          </a:bodyPr>
          <a:lstStyle/>
          <a:p>
            <a:r>
              <a:rPr lang="fr-FR" sz="7200" dirty="0" smtClean="0">
                <a:solidFill>
                  <a:srgbClr val="FF0000"/>
                </a:solidFill>
                <a:latin typeface="Arial" panose="020B0604020202020204" pitchFamily="34" charset="0"/>
                <a:cs typeface="Arial" panose="020B0604020202020204" pitchFamily="34" charset="0"/>
              </a:rPr>
              <a:t>Généralités:</a:t>
            </a:r>
          </a:p>
          <a:p>
            <a:endParaRPr lang="fr-FR" sz="4000" dirty="0" smtClean="0">
              <a:solidFill>
                <a:srgbClr val="FF0000"/>
              </a:solidFill>
              <a:latin typeface="Arial" panose="020B0604020202020204" pitchFamily="34" charset="0"/>
              <a:cs typeface="Arial" panose="020B0604020202020204" pitchFamily="34" charset="0"/>
            </a:endParaRPr>
          </a:p>
          <a:p>
            <a:r>
              <a:rPr lang="fr-FR" sz="2800" dirty="0" smtClean="0">
                <a:latin typeface="Arial" panose="020B0604020202020204" pitchFamily="34" charset="0"/>
                <a:cs typeface="Arial" panose="020B0604020202020204" pitchFamily="34" charset="0"/>
              </a:rPr>
              <a:t>L’évaluation </a:t>
            </a:r>
            <a:r>
              <a:rPr lang="fr-FR" sz="2800" dirty="0">
                <a:latin typeface="Arial" panose="020B0604020202020204" pitchFamily="34" charset="0"/>
                <a:cs typeface="Arial" panose="020B0604020202020204" pitchFamily="34" charset="0"/>
              </a:rPr>
              <a:t>apparait comme une pratique fondamentale dans tout système d’enseignement et de </a:t>
            </a:r>
            <a:r>
              <a:rPr lang="fr-FR" sz="2800" dirty="0" smtClean="0">
                <a:latin typeface="Arial" panose="020B0604020202020204" pitchFamily="34" charset="0"/>
                <a:cs typeface="Arial" panose="020B0604020202020204" pitchFamily="34" charset="0"/>
              </a:rPr>
              <a:t>formation. Elle n’a </a:t>
            </a:r>
            <a:r>
              <a:rPr lang="fr-FR" sz="2800" dirty="0">
                <a:latin typeface="Arial" panose="020B0604020202020204" pitchFamily="34" charset="0"/>
                <a:cs typeface="Arial" panose="020B0604020202020204" pitchFamily="34" charset="0"/>
              </a:rPr>
              <a:t>pas uniquement une signification scolaire </a:t>
            </a:r>
            <a:r>
              <a:rPr lang="fr-FR" sz="2800" dirty="0" smtClean="0">
                <a:latin typeface="Arial" panose="020B0604020202020204" pitchFamily="34" charset="0"/>
                <a:cs typeface="Arial" panose="020B0604020202020204" pitchFamily="34" charset="0"/>
              </a:rPr>
              <a:t>mais aussi des </a:t>
            </a:r>
            <a:r>
              <a:rPr lang="fr-FR" sz="2800" dirty="0">
                <a:latin typeface="Arial" panose="020B0604020202020204" pitchFamily="34" charset="0"/>
                <a:cs typeface="Arial" panose="020B0604020202020204" pitchFamily="34" charset="0"/>
              </a:rPr>
              <a:t>conséquences dans la réalité (passage dans la classe supérieur ou redoublement, orientation, réussite ou échec à un examen etc</a:t>
            </a:r>
            <a:r>
              <a:rPr lang="fr-FR" sz="2800" dirty="0" smtClean="0">
                <a:latin typeface="Arial" panose="020B0604020202020204" pitchFamily="34" charset="0"/>
                <a:cs typeface="Arial" panose="020B0604020202020204" pitchFamily="34" charset="0"/>
              </a:rPr>
              <a:t>…).</a:t>
            </a:r>
          </a:p>
          <a:p>
            <a:r>
              <a:rPr lang="fr-FR" sz="2800" dirty="0">
                <a:latin typeface="Arial" panose="020B0604020202020204" pitchFamily="34" charset="0"/>
                <a:cs typeface="Arial" panose="020B0604020202020204" pitchFamily="34" charset="0"/>
              </a:rPr>
              <a:t>Les procédures d’évaluation constituent l’interface entre le scolaire, la vie personnelle et les pratiques </a:t>
            </a:r>
            <a:r>
              <a:rPr lang="fr-FR" sz="2800" dirty="0" smtClean="0">
                <a:latin typeface="Arial" panose="020B0604020202020204" pitchFamily="34" charset="0"/>
                <a:cs typeface="Arial" panose="020B0604020202020204" pitchFamily="34" charset="0"/>
              </a:rPr>
              <a:t>sociales, c’est </a:t>
            </a:r>
            <a:r>
              <a:rPr lang="fr-FR" sz="2800" dirty="0">
                <a:latin typeface="Arial" panose="020B0604020202020204" pitchFamily="34" charset="0"/>
                <a:cs typeface="Arial" panose="020B0604020202020204" pitchFamily="34" charset="0"/>
              </a:rPr>
              <a:t>la conjonction de ces </a:t>
            </a:r>
            <a:r>
              <a:rPr lang="fr-FR" sz="2800" dirty="0" smtClean="0">
                <a:latin typeface="Arial" panose="020B0604020202020204" pitchFamily="34" charset="0"/>
                <a:cs typeface="Arial" panose="020B0604020202020204" pitchFamily="34" charset="0"/>
              </a:rPr>
              <a:t>facteurs </a:t>
            </a:r>
            <a:r>
              <a:rPr lang="fr-FR" sz="2800" dirty="0">
                <a:latin typeface="Arial" panose="020B0604020202020204" pitchFamily="34" charset="0"/>
                <a:cs typeface="Arial" panose="020B0604020202020204" pitchFamily="34" charset="0"/>
              </a:rPr>
              <a:t>qui requiert de </a:t>
            </a:r>
            <a:r>
              <a:rPr lang="fr-FR" sz="2800" dirty="0" smtClean="0">
                <a:latin typeface="Arial" panose="020B0604020202020204" pitchFamily="34" charset="0"/>
                <a:cs typeface="Arial" panose="020B0604020202020204" pitchFamily="34" charset="0"/>
              </a:rPr>
              <a:t>la part des enseignants, un </a:t>
            </a:r>
            <a:r>
              <a:rPr lang="fr-FR" sz="2800" dirty="0">
                <a:latin typeface="Arial" panose="020B0604020202020204" pitchFamily="34" charset="0"/>
                <a:cs typeface="Arial" panose="020B0604020202020204" pitchFamily="34" charset="0"/>
              </a:rPr>
              <a:t>certain professionnalisme.</a:t>
            </a:r>
          </a:p>
          <a:p>
            <a:endParaRPr lang="fr-FR" dirty="0">
              <a:latin typeface="Arial" panose="020B0604020202020204" pitchFamily="34" charset="0"/>
              <a:cs typeface="Arial" panose="020B0604020202020204" pitchFamily="34" charset="0"/>
            </a:endParaRPr>
          </a:p>
          <a:p>
            <a:endParaRPr lang="fr-FR"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29788643"/>
      </p:ext>
    </p:extLst>
  </p:cSld>
  <p:clrMapOvr>
    <a:masterClrMapping/>
  </p:clrMapOvr>
  <mc:AlternateContent xmlns:mc="http://schemas.openxmlformats.org/markup-compatibility/2006">
    <mc:Choice xmlns:p14="http://schemas.microsoft.com/office/powerpoint/2010/main" Requires="p14">
      <p:transition spd="slow" p14:dur="1600" advTm="5347">
        <p:blinds dir="vert"/>
      </p:transition>
    </mc:Choice>
    <mc:Fallback>
      <p:transition spd="slow" advTm="534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548390863"/>
              </p:ext>
            </p:extLst>
          </p:nvPr>
        </p:nvGraphicFramePr>
        <p:xfrm>
          <a:off x="617689" y="0"/>
          <a:ext cx="792088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p:cNvGraphicFramePr/>
          <p:nvPr>
            <p:extLst>
              <p:ext uri="{D42A27DB-BD31-4B8C-83A1-F6EECF244321}">
                <p14:modId xmlns:p14="http://schemas.microsoft.com/office/powerpoint/2010/main" val="2468654219"/>
              </p:ext>
            </p:extLst>
          </p:nvPr>
        </p:nvGraphicFramePr>
        <p:xfrm>
          <a:off x="172278" y="885831"/>
          <a:ext cx="8280920" cy="5733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e 3"/>
          <p:cNvGraphicFramePr/>
          <p:nvPr>
            <p:extLst>
              <p:ext uri="{D42A27DB-BD31-4B8C-83A1-F6EECF244321}">
                <p14:modId xmlns:p14="http://schemas.microsoft.com/office/powerpoint/2010/main" val="3681595868"/>
              </p:ext>
            </p:extLst>
          </p:nvPr>
        </p:nvGraphicFramePr>
        <p:xfrm>
          <a:off x="100726" y="434902"/>
          <a:ext cx="8423729" cy="56886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Rectangle 6"/>
          <p:cNvSpPr/>
          <p:nvPr/>
        </p:nvSpPr>
        <p:spPr>
          <a:xfrm>
            <a:off x="10718156" y="6305587"/>
            <a:ext cx="1277914" cy="369332"/>
          </a:xfrm>
          <a:prstGeom prst="rect">
            <a:avLst/>
          </a:prstGeom>
        </p:spPr>
        <p:txBody>
          <a:bodyPr wrap="none">
            <a:spAutoFit/>
          </a:bodyPr>
          <a:lstStyle/>
          <a:p>
            <a:r>
              <a:rPr lang="fr-FR" dirty="0">
                <a:solidFill>
                  <a:schemeClr val="bg1"/>
                </a:solidFill>
                <a:latin typeface="Brush Script MT" panose="03060802040406070304" pitchFamily="66" charset="0"/>
              </a:rPr>
              <a:t>Bettaibi Habib</a:t>
            </a:r>
          </a:p>
        </p:txBody>
      </p:sp>
    </p:spTree>
    <p:custDataLst>
      <p:tags r:id="rId1"/>
    </p:custDataLst>
    <p:extLst>
      <p:ext uri="{BB962C8B-B14F-4D97-AF65-F5344CB8AC3E}">
        <p14:creationId xmlns:p14="http://schemas.microsoft.com/office/powerpoint/2010/main" val="4274975270"/>
      </p:ext>
    </p:extLst>
  </p:cSld>
  <p:clrMapOvr>
    <a:masterClrMapping/>
  </p:clrMapOvr>
  <mc:AlternateContent xmlns:mc="http://schemas.openxmlformats.org/markup-compatibility/2006">
    <mc:Choice xmlns:p14="http://schemas.microsoft.com/office/powerpoint/2010/main" Requires="p14">
      <p:transition spd="slow" p14:dur="2000" advTm="8572"/>
    </mc:Choice>
    <mc:Fallback>
      <p:transition spd="slow" advTm="8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560" y="2566053"/>
            <a:ext cx="6554274" cy="1325563"/>
          </a:xfrm>
        </p:spPr>
        <p:txBody>
          <a:bodyPr>
            <a:noAutofit/>
          </a:bodyPr>
          <a:lstStyle/>
          <a:p>
            <a:r>
              <a:rPr lang="fr-FR" sz="9600" dirty="0" smtClean="0">
                <a:solidFill>
                  <a:srgbClr val="FF0000"/>
                </a:solidFill>
                <a:latin typeface="Arial" panose="020B0604020202020204" pitchFamily="34" charset="0"/>
                <a:cs typeface="Arial" panose="020B0604020202020204" pitchFamily="34" charset="0"/>
              </a:rPr>
              <a:t>Pause café</a:t>
            </a:r>
            <a:endParaRPr lang="fr-FR" sz="9600" dirty="0">
              <a:solidFill>
                <a:srgbClr val="FF00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53" y="289786"/>
            <a:ext cx="3759200" cy="2159000"/>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53" y="4008884"/>
            <a:ext cx="3759200" cy="265650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8060" y="1884647"/>
            <a:ext cx="4742520" cy="3161680"/>
          </a:xfrm>
          <a:prstGeom prst="rect">
            <a:avLst/>
          </a:prstGeom>
        </p:spPr>
      </p:pic>
      <p:sp>
        <p:nvSpPr>
          <p:cNvPr id="6" name="Rectangle 5"/>
          <p:cNvSpPr/>
          <p:nvPr/>
        </p:nvSpPr>
        <p:spPr>
          <a:xfrm>
            <a:off x="10711623" y="6285472"/>
            <a:ext cx="1277914" cy="369332"/>
          </a:xfrm>
          <a:prstGeom prst="rect">
            <a:avLst/>
          </a:prstGeom>
        </p:spPr>
        <p:txBody>
          <a:bodyPr wrap="none">
            <a:spAutoFit/>
          </a:bodyPr>
          <a:lstStyle/>
          <a:p>
            <a:pPr lvl="0"/>
            <a:r>
              <a:rPr lang="fr-FR" dirty="0">
                <a:solidFill>
                  <a:prstClr val="white"/>
                </a:solidFill>
                <a:latin typeface="Brush Script MT" panose="03060802040406070304" pitchFamily="66" charset="0"/>
                <a:cs typeface="Arial" panose="020B0604020202020204" pitchFamily="34" charset="0"/>
              </a:rPr>
              <a:t>Bettaibi Habib</a:t>
            </a:r>
          </a:p>
        </p:txBody>
      </p:sp>
    </p:spTree>
    <p:custDataLst>
      <p:tags r:id="rId1"/>
    </p:custDataLst>
    <p:extLst>
      <p:ext uri="{BB962C8B-B14F-4D97-AF65-F5344CB8AC3E}">
        <p14:creationId xmlns:p14="http://schemas.microsoft.com/office/powerpoint/2010/main" val="3741148498"/>
      </p:ext>
    </p:extLst>
  </p:cSld>
  <p:clrMapOvr>
    <a:masterClrMapping/>
  </p:clrMapOvr>
  <mc:AlternateContent xmlns:mc="http://schemas.openxmlformats.org/markup-compatibility/2006">
    <mc:Choice xmlns:p14="http://schemas.microsoft.com/office/powerpoint/2010/main" Requires="p14">
      <p:transition spd="slow" p14:dur="1600" advTm="7088">
        <p:blinds dir="vert"/>
      </p:transition>
    </mc:Choice>
    <mc:Fallback>
      <p:transition spd="slow" advTm="7088">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2284" y="128789"/>
            <a:ext cx="7727322" cy="2112135"/>
          </a:xfr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pPr algn="l"/>
            <a:r>
              <a:rPr lang="fr-FR" sz="3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Evaluation du travail de l’élève dans les classes secondaires</a:t>
            </a:r>
            <a:r>
              <a:rPr lang="fr-FR" sz="3600" dirty="0" smtClean="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
            </a:r>
            <a:br>
              <a:rPr lang="fr-FR" sz="3600" dirty="0" smtClean="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br>
            <a:r>
              <a:rPr lang="fr-FR" dirty="0">
                <a:solidFill>
                  <a:srgbClr val="FF0000"/>
                </a:solidFill>
                <a:latin typeface="Arial" panose="020B0604020202020204" pitchFamily="34" charset="0"/>
                <a:cs typeface="Arial" panose="020B0604020202020204" pitchFamily="34" charset="0"/>
              </a:rPr>
              <a:t> </a:t>
            </a:r>
            <a:r>
              <a:rPr lang="fr-FR" sz="2800" dirty="0" smtClean="0">
                <a:solidFill>
                  <a:srgbClr val="FF0000"/>
                </a:solidFill>
                <a:latin typeface="Arial" panose="020B0604020202020204" pitchFamily="34" charset="0"/>
                <a:cs typeface="Arial" panose="020B0604020202020204" pitchFamily="34" charset="0"/>
              </a:rPr>
              <a:t>                 </a:t>
            </a:r>
            <a:r>
              <a:rPr lang="fr-FR" sz="2800" dirty="0" smtClean="0">
                <a:solidFill>
                  <a:srgbClr val="002060"/>
                </a:solidFill>
                <a:latin typeface="Arial" panose="020B0604020202020204" pitchFamily="34" charset="0"/>
                <a:cs typeface="Arial" panose="020B0604020202020204" pitchFamily="34" charset="0"/>
              </a:rPr>
              <a:t>Elaboré par: </a:t>
            </a:r>
            <a:r>
              <a:rPr lang="fr-FR" sz="28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Bettaibi Habib</a:t>
            </a:r>
            <a:r>
              <a:rPr lang="fr-FR" dirty="0" smtClean="0">
                <a:solidFill>
                  <a:srgbClr val="FF0000"/>
                </a:solidFill>
                <a:latin typeface="Arial" panose="020B0604020202020204" pitchFamily="34" charset="0"/>
                <a:cs typeface="Arial" panose="020B0604020202020204" pitchFamily="34" charset="0"/>
              </a:rPr>
              <a:t>                                                   </a:t>
            </a:r>
            <a:endParaRPr lang="fr-FR" dirty="0">
              <a:solidFill>
                <a:srgbClr val="FF0000"/>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4211393" y="3026110"/>
            <a:ext cx="6478072" cy="3645147"/>
          </a:xfrm>
        </p:spPr>
        <p:txBody>
          <a:bodyPr>
            <a:normAutofit fontScale="92500" lnSpcReduction="20000"/>
          </a:bodyPr>
          <a:lstStyle/>
          <a:p>
            <a:pPr algn="l"/>
            <a:r>
              <a:rPr lang="fr-FR" sz="2800" dirty="0" smtClean="0">
                <a:solidFill>
                  <a:schemeClr val="accent2">
                    <a:lumMod val="75000"/>
                  </a:schemeClr>
                </a:solidFill>
                <a:latin typeface="Arial" panose="020B0604020202020204" pitchFamily="34" charset="0"/>
                <a:cs typeface="Arial" panose="020B0604020202020204" pitchFamily="34" charset="0"/>
              </a:rPr>
              <a:t>Formation des enseignants de mathématiques</a:t>
            </a:r>
          </a:p>
          <a:p>
            <a:pPr algn="l"/>
            <a:endParaRPr lang="fr-FR" sz="2800" dirty="0">
              <a:solidFill>
                <a:schemeClr val="accent2">
                  <a:lumMod val="75000"/>
                </a:schemeClr>
              </a:solidFill>
              <a:latin typeface="Arial" panose="020B0604020202020204" pitchFamily="34" charset="0"/>
              <a:cs typeface="Arial" panose="020B0604020202020204" pitchFamily="34" charset="0"/>
            </a:endParaRPr>
          </a:p>
          <a:p>
            <a:pPr algn="l"/>
            <a:endParaRPr lang="fr-FR" sz="2800" dirty="0" smtClean="0">
              <a:solidFill>
                <a:schemeClr val="accent2">
                  <a:lumMod val="75000"/>
                </a:schemeClr>
              </a:solidFill>
              <a:latin typeface="Arial" panose="020B0604020202020204" pitchFamily="34" charset="0"/>
              <a:cs typeface="Arial" panose="020B0604020202020204" pitchFamily="34" charset="0"/>
            </a:endParaRPr>
          </a:p>
          <a:p>
            <a:pPr algn="l"/>
            <a:endParaRPr lang="fr-FR" sz="2800" dirty="0">
              <a:solidFill>
                <a:schemeClr val="accent2">
                  <a:lumMod val="75000"/>
                </a:schemeClr>
              </a:solidFill>
              <a:latin typeface="Arial" panose="020B0604020202020204" pitchFamily="34" charset="0"/>
              <a:cs typeface="Arial" panose="020B0604020202020204" pitchFamily="34" charset="0"/>
            </a:endParaRPr>
          </a:p>
          <a:p>
            <a:pPr algn="l"/>
            <a:r>
              <a:rPr lang="fr-FR" sz="2800" dirty="0">
                <a:solidFill>
                  <a:schemeClr val="accent2">
                    <a:lumMod val="75000"/>
                  </a:schemeClr>
                </a:solidFill>
                <a:latin typeface="Arial" panose="020B0604020202020204" pitchFamily="34" charset="0"/>
                <a:cs typeface="Arial" panose="020B0604020202020204" pitchFamily="34" charset="0"/>
              </a:rPr>
              <a:t> </a:t>
            </a:r>
            <a:r>
              <a:rPr lang="fr-FR" sz="2800" dirty="0" smtClean="0">
                <a:solidFill>
                  <a:schemeClr val="accent2">
                    <a:lumMod val="75000"/>
                  </a:schemeClr>
                </a:solidFill>
                <a:latin typeface="Arial" panose="020B0604020202020204" pitchFamily="34" charset="0"/>
                <a:cs typeface="Arial" panose="020B0604020202020204" pitchFamily="34" charset="0"/>
              </a:rPr>
              <a:t>                                          </a:t>
            </a:r>
            <a:r>
              <a:rPr lang="fr-FR" sz="1700" dirty="0" err="1" smtClean="0">
                <a:solidFill>
                  <a:schemeClr val="accent2">
                    <a:lumMod val="75000"/>
                  </a:schemeClr>
                </a:solidFill>
                <a:latin typeface="Arial" panose="020B0604020202020204" pitchFamily="34" charset="0"/>
                <a:cs typeface="Arial" panose="020B0604020202020204" pitchFamily="34" charset="0"/>
              </a:rPr>
              <a:t>Crefoc</a:t>
            </a:r>
            <a:r>
              <a:rPr lang="fr-FR" sz="1700" dirty="0" smtClean="0">
                <a:solidFill>
                  <a:schemeClr val="accent2">
                    <a:lumMod val="75000"/>
                  </a:schemeClr>
                </a:solidFill>
                <a:latin typeface="Arial" panose="020B0604020202020204" pitchFamily="34" charset="0"/>
                <a:cs typeface="Arial" panose="020B0604020202020204" pitchFamily="34" charset="0"/>
              </a:rPr>
              <a:t> de Béja</a:t>
            </a:r>
          </a:p>
          <a:p>
            <a:pPr algn="l"/>
            <a:r>
              <a:rPr lang="fr-FR" sz="1700" dirty="0">
                <a:solidFill>
                  <a:schemeClr val="accent2">
                    <a:lumMod val="75000"/>
                  </a:schemeClr>
                </a:solidFill>
                <a:latin typeface="Arial" panose="020B0604020202020204" pitchFamily="34" charset="0"/>
                <a:cs typeface="Arial" panose="020B0604020202020204" pitchFamily="34" charset="0"/>
              </a:rPr>
              <a:t> </a:t>
            </a:r>
            <a:r>
              <a:rPr lang="fr-FR" sz="1700" dirty="0" smtClean="0">
                <a:solidFill>
                  <a:schemeClr val="accent2">
                    <a:lumMod val="75000"/>
                  </a:schemeClr>
                </a:solidFill>
                <a:latin typeface="Arial" panose="020B0604020202020204" pitchFamily="34" charset="0"/>
                <a:cs typeface="Arial" panose="020B0604020202020204" pitchFamily="34" charset="0"/>
              </a:rPr>
              <a:t>                                                                        2017/2018</a:t>
            </a:r>
          </a:p>
          <a:p>
            <a:pPr algn="l"/>
            <a:r>
              <a:rPr lang="fr-FR" sz="2000" dirty="0" smtClean="0">
                <a:solidFill>
                  <a:schemeClr val="accent2"/>
                </a:solidFill>
                <a:latin typeface="Arial" panose="020B0604020202020204" pitchFamily="34" charset="0"/>
                <a:cs typeface="Arial" panose="020B0604020202020204" pitchFamily="34" charset="0"/>
              </a:rPr>
              <a:t>  </a:t>
            </a:r>
          </a:p>
          <a:p>
            <a:pPr algn="l"/>
            <a:r>
              <a:rPr lang="fr-FR" sz="2800" dirty="0">
                <a:solidFill>
                  <a:schemeClr val="accent2"/>
                </a:solidFill>
                <a:latin typeface="Arial" panose="020B0604020202020204" pitchFamily="34" charset="0"/>
                <a:cs typeface="Arial" panose="020B0604020202020204" pitchFamily="34" charset="0"/>
              </a:rPr>
              <a:t> </a:t>
            </a:r>
            <a:r>
              <a:rPr lang="fr-FR" sz="2800" dirty="0" smtClean="0">
                <a:solidFill>
                  <a:schemeClr val="accent2"/>
                </a:solidFill>
                <a:latin typeface="Arial" panose="020B0604020202020204" pitchFamily="34" charset="0"/>
                <a:cs typeface="Arial" panose="020B0604020202020204" pitchFamily="34" charset="0"/>
              </a:rPr>
              <a:t>                                                                                                                               </a:t>
            </a:r>
            <a:r>
              <a:rPr lang="fr-FR" sz="2200" dirty="0" smtClean="0">
                <a:solidFill>
                  <a:schemeClr val="accent1">
                    <a:lumMod val="75000"/>
                  </a:schemeClr>
                </a:solidFill>
                <a:latin typeface="Arial" panose="020B0604020202020204" pitchFamily="34" charset="0"/>
                <a:cs typeface="Arial" panose="020B0604020202020204" pitchFamily="34" charset="0"/>
              </a:rPr>
              <a:t>                                     </a:t>
            </a:r>
            <a:endParaRPr lang="fr-FR" sz="2200" dirty="0">
              <a:solidFill>
                <a:schemeClr val="accent1">
                  <a:lumMod val="75000"/>
                </a:schemeClr>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29" y="3558615"/>
            <a:ext cx="3293238" cy="2580135"/>
          </a:xfrm>
          <a:prstGeom prst="rect">
            <a:avLst/>
          </a:prstGeom>
          <a:ln>
            <a:noFill/>
          </a:ln>
          <a:effectLst>
            <a:softEdge rad="112500"/>
          </a:effectLst>
        </p:spPr>
      </p:pic>
      <p:sp>
        <p:nvSpPr>
          <p:cNvPr id="4" name="Espace réservé du pied de page 3"/>
          <p:cNvSpPr>
            <a:spLocks noGrp="1"/>
          </p:cNvSpPr>
          <p:nvPr>
            <p:ph type="ftr" sz="quarter" idx="11"/>
          </p:nvPr>
        </p:nvSpPr>
        <p:spPr>
          <a:xfrm>
            <a:off x="10254923" y="6378933"/>
            <a:ext cx="1937077"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14429437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12031">
        <p15:prstTrans prst="curtains"/>
      </p:transition>
    </mc:Choice>
    <mc:Fallback>
      <p:transition spd="slow" advTm="120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0581188" y="6324697"/>
            <a:ext cx="1383286" cy="365125"/>
          </a:xfrm>
        </p:spPr>
        <p:txBody>
          <a:bodyPr/>
          <a:lstStyle/>
          <a:p>
            <a:r>
              <a:rPr lang="fr-FR" sz="1800" dirty="0" smtClean="0">
                <a:solidFill>
                  <a:schemeClr val="bg1"/>
                </a:solidFill>
                <a:latin typeface="Brush Script MT" panose="03060802040406070304" pitchFamily="66" charset="0"/>
                <a:cs typeface="Arial" panose="020B0604020202020204" pitchFamily="34" charset="0"/>
              </a:rPr>
              <a:t>Bettaibi Habib</a:t>
            </a:r>
            <a:endParaRPr lang="fr-FR" sz="1800" dirty="0">
              <a:solidFill>
                <a:schemeClr val="bg1"/>
              </a:solidFill>
              <a:latin typeface="Brush Script MT" panose="03060802040406070304" pitchFamily="66" charset="0"/>
              <a:cs typeface="Arial" panose="020B0604020202020204" pitchFamily="34" charset="0"/>
            </a:endParaRPr>
          </a:p>
        </p:txBody>
      </p:sp>
      <p:sp>
        <p:nvSpPr>
          <p:cNvPr id="3" name="Rectangle 2"/>
          <p:cNvSpPr/>
          <p:nvPr/>
        </p:nvSpPr>
        <p:spPr>
          <a:xfrm>
            <a:off x="0" y="133984"/>
            <a:ext cx="12192000" cy="2554545"/>
          </a:xfrm>
          <a:prstGeom prst="rect">
            <a:avLst/>
          </a:prstGeom>
        </p:spPr>
        <p:txBody>
          <a:bodyPr wrap="square">
            <a:spAutoFit/>
          </a:bodyPr>
          <a:lstStyle/>
          <a:p>
            <a:r>
              <a:rPr lang="fr-FR" sz="4000" dirty="0" smtClean="0">
                <a:solidFill>
                  <a:srgbClr val="FF0000"/>
                </a:solidFill>
                <a:latin typeface="Arial" panose="020B0604020202020204" pitchFamily="34" charset="0"/>
                <a:cs typeface="Arial" panose="020B0604020202020204" pitchFamily="34" charset="0"/>
              </a:rPr>
              <a:t>Activité2:</a:t>
            </a:r>
          </a:p>
          <a:p>
            <a:r>
              <a:rPr lang="fr-FR" sz="3600" dirty="0" smtClean="0">
                <a:solidFill>
                  <a:srgbClr val="00B0F0"/>
                </a:solidFill>
                <a:latin typeface="Arial" panose="020B0604020202020204" pitchFamily="34" charset="0"/>
                <a:cs typeface="Arial" panose="020B0604020202020204" pitchFamily="34" charset="0"/>
              </a:rPr>
              <a:t>Recommandations </a:t>
            </a:r>
            <a:r>
              <a:rPr lang="fr-FR" sz="3600" dirty="0">
                <a:solidFill>
                  <a:srgbClr val="00B0F0"/>
                </a:solidFill>
                <a:latin typeface="Arial" panose="020B0604020202020204" pitchFamily="34" charset="0"/>
                <a:cs typeface="Arial" panose="020B0604020202020204" pitchFamily="34" charset="0"/>
              </a:rPr>
              <a:t>pour la conception et l’élaboration d’un devoir de mathématiques</a:t>
            </a:r>
            <a:r>
              <a:rPr lang="fr-FR" sz="4000" dirty="0">
                <a:solidFill>
                  <a:srgbClr val="00B0F0"/>
                </a:solidFill>
                <a:latin typeface="Arial" panose="020B0604020202020204" pitchFamily="34" charset="0"/>
                <a:cs typeface="Arial" panose="020B0604020202020204" pitchFamily="34" charset="0"/>
              </a:rPr>
              <a:t>	</a:t>
            </a:r>
          </a:p>
          <a:p>
            <a:endParaRPr lang="fr-FR" sz="40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72298"/>
            <a:ext cx="3488818" cy="4934961"/>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924" y="3348506"/>
            <a:ext cx="4906851" cy="2760104"/>
          </a:xfrm>
          <a:prstGeom prst="rect">
            <a:avLst/>
          </a:prstGeom>
        </p:spPr>
      </p:pic>
    </p:spTree>
    <p:custDataLst>
      <p:tags r:id="rId1"/>
    </p:custDataLst>
    <p:extLst>
      <p:ext uri="{BB962C8B-B14F-4D97-AF65-F5344CB8AC3E}">
        <p14:creationId xmlns:p14="http://schemas.microsoft.com/office/powerpoint/2010/main" val="176633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453">
        <p15:prstTrans prst="wind"/>
      </p:transition>
    </mc:Choice>
    <mc:Fallback>
      <p:transition spd="slow" advTm="64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0564016" y="6234545"/>
            <a:ext cx="1627984"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
        <p:nvSpPr>
          <p:cNvPr id="3" name="Rectangle 2"/>
          <p:cNvSpPr/>
          <p:nvPr/>
        </p:nvSpPr>
        <p:spPr>
          <a:xfrm>
            <a:off x="253286" y="201339"/>
            <a:ext cx="10513452" cy="6555641"/>
          </a:xfrm>
          <a:prstGeom prst="rect">
            <a:avLst/>
          </a:prstGeom>
        </p:spPr>
        <p:txBody>
          <a:bodyPr wrap="square">
            <a:spAutoFit/>
          </a:bodyPr>
          <a:lstStyle/>
          <a:p>
            <a:r>
              <a:rPr lang="fr-FR" sz="2400" dirty="0">
                <a:solidFill>
                  <a:srgbClr val="C00000"/>
                </a:solidFill>
                <a:latin typeface="Arial" panose="020B0604020202020204" pitchFamily="34" charset="0"/>
                <a:cs typeface="Arial" panose="020B0604020202020204" pitchFamily="34" charset="0"/>
              </a:rPr>
              <a:t>Le texte officiel  mentionne que les questions des épreuves doivent permettre d’évaluer la capacité </a:t>
            </a:r>
            <a:r>
              <a:rPr lang="fr-FR" sz="2400" dirty="0" smtClean="0">
                <a:solidFill>
                  <a:srgbClr val="C00000"/>
                </a:solidFill>
                <a:latin typeface="Arial" panose="020B0604020202020204" pitchFamily="34" charset="0"/>
                <a:cs typeface="Arial" panose="020B0604020202020204" pitchFamily="34" charset="0"/>
              </a:rPr>
              <a:t>de l’élève </a:t>
            </a:r>
            <a:r>
              <a:rPr lang="fr-FR" sz="2400" dirty="0">
                <a:solidFill>
                  <a:srgbClr val="C00000"/>
                </a:solidFill>
                <a:latin typeface="Arial" panose="020B0604020202020204" pitchFamily="34" charset="0"/>
                <a:cs typeface="Arial" panose="020B0604020202020204" pitchFamily="34" charset="0"/>
              </a:rPr>
              <a:t>à :</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appliquer et exploiter les connaissances.</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 analyser et synthétiser des situations.</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rédiger des solutions.</a:t>
            </a:r>
          </a:p>
          <a:p>
            <a:r>
              <a:rPr lang="fr-FR" sz="2400" dirty="0">
                <a:solidFill>
                  <a:schemeClr val="accent2">
                    <a:lumMod val="75000"/>
                  </a:schemeClr>
                </a:solidFill>
                <a:latin typeface="Arial" panose="020B0604020202020204" pitchFamily="34" charset="0"/>
                <a:cs typeface="Arial" panose="020B0604020202020204" pitchFamily="34" charset="0"/>
              </a:rPr>
              <a:t>L’enseignant qui a choisi ou composer un devoir, doit donc s’assurer que les comportements qu’il se propose d’évaluer cadrent bien avec ceux du texte officiel</a:t>
            </a:r>
            <a:r>
              <a:rPr lang="fr-FR" sz="2400" dirty="0" smtClean="0">
                <a:solidFill>
                  <a:schemeClr val="accent2">
                    <a:lumMod val="75000"/>
                  </a:schemeClr>
                </a:solidFill>
                <a:latin typeface="Arial" panose="020B0604020202020204" pitchFamily="34" charset="0"/>
                <a:cs typeface="Arial" panose="020B0604020202020204" pitchFamily="34" charset="0"/>
              </a:rPr>
              <a:t>.</a:t>
            </a:r>
          </a:p>
          <a:p>
            <a:r>
              <a:rPr lang="fr-FR" sz="2400" dirty="0">
                <a:solidFill>
                  <a:srgbClr val="C00000"/>
                </a:solidFill>
                <a:latin typeface="Arial" panose="020B0604020202020204" pitchFamily="34" charset="0"/>
                <a:cs typeface="Arial" panose="020B0604020202020204" pitchFamily="34" charset="0"/>
              </a:rPr>
              <a:t>Lors de l’élaboration d’un devoir l’enseignant prendra en considération les points suivants :</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la présentation.</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La conformité au programme.</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le degré de couverture des parties enseignées.</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la clarté des questions.</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l’échelonnement des difficultés.</a:t>
            </a:r>
          </a:p>
          <a:p>
            <a:pPr marL="342900" lvl="0" indent="-342900">
              <a:buFont typeface="Wingdings" panose="05000000000000000000" pitchFamily="2" charset="2"/>
              <a:buChar char="§"/>
            </a:pPr>
            <a:r>
              <a:rPr lang="fr-FR" sz="2400" dirty="0">
                <a:latin typeface="Arial" panose="020B0604020202020204" pitchFamily="34" charset="0"/>
                <a:cs typeface="Arial" panose="020B0604020202020204" pitchFamily="34" charset="0"/>
              </a:rPr>
              <a:t>l’adéquation : longueur de l’épreuve et durée allouée à la </a:t>
            </a:r>
            <a:r>
              <a:rPr lang="fr-FR" sz="2400" dirty="0" smtClean="0">
                <a:latin typeface="Arial" panose="020B0604020202020204" pitchFamily="34" charset="0"/>
                <a:cs typeface="Arial" panose="020B0604020202020204" pitchFamily="34" charset="0"/>
              </a:rPr>
              <a:t>résolution</a:t>
            </a:r>
          </a:p>
          <a:p>
            <a:pPr lvl="0"/>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59796902"/>
      </p:ext>
    </p:extLst>
  </p:cSld>
  <p:clrMapOvr>
    <a:masterClrMapping/>
  </p:clrMapOvr>
  <mc:AlternateContent xmlns:mc="http://schemas.openxmlformats.org/markup-compatibility/2006">
    <mc:Choice xmlns:p14="http://schemas.microsoft.com/office/powerpoint/2010/main" Requires="p14">
      <p:transition spd="slow" p14:dur="1600" advTm="16689">
        <p:blinds dir="vert"/>
      </p:transition>
    </mc:Choice>
    <mc:Fallback>
      <p:transition spd="slow" advTm="16689">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barn(inVertical)">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barn(inVertical)">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barn(inVertical)">
                                      <p:cBhvr>
                                        <p:cTn id="63" dur="5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barn(inVertical)">
                                      <p:cBhvr>
                                        <p:cTn id="6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0847351" y="6273181"/>
            <a:ext cx="1344649"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
        <p:nvSpPr>
          <p:cNvPr id="3" name="Rectangle 2"/>
          <p:cNvSpPr/>
          <p:nvPr/>
        </p:nvSpPr>
        <p:spPr>
          <a:xfrm>
            <a:off x="-1" y="195209"/>
            <a:ext cx="10847351" cy="1569660"/>
          </a:xfrm>
          <a:prstGeom prst="rect">
            <a:avLst/>
          </a:prstGeom>
        </p:spPr>
        <p:txBody>
          <a:bodyPr wrap="square">
            <a:spAutoFit/>
          </a:bodyPr>
          <a:lstStyle/>
          <a:p>
            <a:r>
              <a:rPr lang="fr-FR" sz="3200" dirty="0" smtClean="0">
                <a:solidFill>
                  <a:srgbClr val="FF0000"/>
                </a:solidFill>
                <a:latin typeface="Arial" panose="020B0604020202020204" pitchFamily="34" charset="0"/>
                <a:cs typeface="Arial" panose="020B0604020202020204" pitchFamily="34" charset="0"/>
              </a:rPr>
              <a:t>Les terminologies </a:t>
            </a:r>
            <a:r>
              <a:rPr lang="fr-FR" sz="3200" dirty="0">
                <a:solidFill>
                  <a:srgbClr val="FF0000"/>
                </a:solidFill>
                <a:latin typeface="Arial" panose="020B0604020202020204" pitchFamily="34" charset="0"/>
                <a:cs typeface="Arial" panose="020B0604020202020204" pitchFamily="34" charset="0"/>
              </a:rPr>
              <a:t>du texte officiel pour l’élaboration d’un sujet </a:t>
            </a:r>
            <a:r>
              <a:rPr lang="fr-FR" sz="3200" dirty="0" smtClean="0">
                <a:solidFill>
                  <a:srgbClr val="FF0000"/>
                </a:solidFill>
                <a:latin typeface="Arial" panose="020B0604020202020204" pitchFamily="34" charset="0"/>
                <a:cs typeface="Arial" panose="020B0604020202020204" pitchFamily="34" charset="0"/>
              </a:rPr>
              <a:t>d’examen</a:t>
            </a:r>
          </a:p>
          <a:p>
            <a:r>
              <a:rPr lang="fr-FR" sz="3200" dirty="0" smtClean="0">
                <a:solidFill>
                  <a:srgbClr val="FF0000"/>
                </a:solidFill>
                <a:latin typeface="Arial" panose="020B0604020202020204" pitchFamily="34" charset="0"/>
                <a:cs typeface="Arial" panose="020B0604020202020204" pitchFamily="34" charset="0"/>
              </a:rPr>
              <a:t>  </a:t>
            </a:r>
            <a:endParaRPr lang="fr-FR" sz="3200" dirty="0">
              <a:solidFill>
                <a:srgbClr val="FF0000"/>
              </a:solidFill>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868588852"/>
              </p:ext>
            </p:extLst>
          </p:nvPr>
        </p:nvGraphicFramePr>
        <p:xfrm>
          <a:off x="193185" y="1571222"/>
          <a:ext cx="11848560" cy="4172755"/>
        </p:xfrm>
        <a:graphic>
          <a:graphicData uri="http://schemas.openxmlformats.org/drawingml/2006/table">
            <a:tbl>
              <a:tblPr firstRow="1" bandRow="1">
                <a:tableStyleId>{93296810-A885-4BE3-A3E7-6D5BEEA58F35}</a:tableStyleId>
              </a:tblPr>
              <a:tblGrid>
                <a:gridCol w="1974760"/>
                <a:gridCol w="1974760"/>
                <a:gridCol w="1974760"/>
                <a:gridCol w="1974760"/>
                <a:gridCol w="1974760"/>
                <a:gridCol w="1974760"/>
              </a:tblGrid>
              <a:tr h="1062747">
                <a:tc>
                  <a:txBody>
                    <a:bodyPr/>
                    <a:lstStyle/>
                    <a:p>
                      <a:pPr algn="ctr"/>
                      <a:endParaRPr lang="fr-FR" dirty="0" smtClean="0"/>
                    </a:p>
                    <a:p>
                      <a:pPr algn="ctr"/>
                      <a:r>
                        <a:rPr lang="fr-FR" dirty="0" smtClean="0"/>
                        <a:t>Restitution</a:t>
                      </a:r>
                      <a:endParaRPr lang="fr-FR" dirty="0">
                        <a:latin typeface="Arial" panose="020B0604020202020204" pitchFamily="34" charset="0"/>
                        <a:cs typeface="Arial" panose="020B0604020202020204" pitchFamily="34" charset="0"/>
                      </a:endParaRPr>
                    </a:p>
                  </a:txBody>
                  <a:tcPr/>
                </a:tc>
                <a:tc>
                  <a:txBody>
                    <a:bodyPr/>
                    <a:lstStyle/>
                    <a:p>
                      <a:endParaRPr lang="fr-FR" sz="1800" dirty="0" smtClean="0"/>
                    </a:p>
                    <a:p>
                      <a:r>
                        <a:rPr lang="fr-FR" sz="1800" dirty="0" smtClean="0"/>
                        <a:t>Compréhension</a:t>
                      </a:r>
                      <a:endParaRPr lang="fr-FR" sz="1800" dirty="0">
                        <a:latin typeface="Arial" panose="020B0604020202020204" pitchFamily="34" charset="0"/>
                        <a:cs typeface="Arial" panose="020B0604020202020204" pitchFamily="34" charset="0"/>
                      </a:endParaRPr>
                    </a:p>
                  </a:txBody>
                  <a:tcPr/>
                </a:tc>
                <a:tc>
                  <a:txBody>
                    <a:bodyPr/>
                    <a:lstStyle/>
                    <a:p>
                      <a:pPr algn="ctr"/>
                      <a:endParaRPr lang="fr-FR" dirty="0" smtClean="0"/>
                    </a:p>
                    <a:p>
                      <a:pPr algn="ctr"/>
                      <a:r>
                        <a:rPr lang="fr-FR" dirty="0" smtClean="0"/>
                        <a:t>Application directe</a:t>
                      </a:r>
                      <a:endParaRPr lang="fr-FR" dirty="0"/>
                    </a:p>
                  </a:txBody>
                  <a:tcPr/>
                </a:tc>
                <a:tc>
                  <a:txBody>
                    <a:bodyPr/>
                    <a:lstStyle/>
                    <a:p>
                      <a:pPr algn="ctr"/>
                      <a:endParaRPr lang="fr-FR" dirty="0" smtClean="0"/>
                    </a:p>
                    <a:p>
                      <a:pPr algn="ctr"/>
                      <a:r>
                        <a:rPr lang="fr-FR" dirty="0" smtClean="0"/>
                        <a:t>Application indirecte</a:t>
                      </a:r>
                      <a:endParaRPr lang="fr-FR" dirty="0"/>
                    </a:p>
                  </a:txBody>
                  <a:tcPr/>
                </a:tc>
                <a:tc>
                  <a:txBody>
                    <a:bodyPr/>
                    <a:lstStyle/>
                    <a:p>
                      <a:pPr algn="ctr"/>
                      <a:endParaRPr lang="fr-FR" dirty="0" smtClean="0"/>
                    </a:p>
                    <a:p>
                      <a:pPr algn="ctr"/>
                      <a:r>
                        <a:rPr lang="fr-FR" dirty="0" smtClean="0"/>
                        <a:t>Analyse</a:t>
                      </a:r>
                      <a:endParaRPr lang="fr-FR" dirty="0"/>
                    </a:p>
                  </a:txBody>
                  <a:tcPr/>
                </a:tc>
                <a:tc>
                  <a:txBody>
                    <a:bodyPr/>
                    <a:lstStyle/>
                    <a:p>
                      <a:pPr algn="ctr"/>
                      <a:endParaRPr lang="fr-FR" dirty="0" smtClean="0"/>
                    </a:p>
                    <a:p>
                      <a:pPr algn="ctr"/>
                      <a:r>
                        <a:rPr lang="fr-FR" dirty="0" smtClean="0"/>
                        <a:t>Synthèse</a:t>
                      </a:r>
                      <a:endParaRPr lang="fr-FR" dirty="0"/>
                    </a:p>
                  </a:txBody>
                  <a:tcPr/>
                </a:tc>
              </a:tr>
              <a:tr h="31100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smtClean="0"/>
                        <a:t>Reproduction d’un résultat du cours avec conservation du contenu et de la forme.</a:t>
                      </a:r>
                    </a:p>
                    <a:p>
                      <a:endParaRPr lang="fr-FR" dirty="0">
                        <a:latin typeface="Arial" panose="020B0604020202020204" pitchFamily="34" charset="0"/>
                        <a:cs typeface="Arial" panose="020B0604020202020204" pitchFamily="34" charset="0"/>
                      </a:endParaRPr>
                    </a:p>
                  </a:txBody>
                  <a:tcPr/>
                </a:tc>
                <a:tc>
                  <a:txBody>
                    <a:bodyPr/>
                    <a:lstStyle/>
                    <a:p>
                      <a:r>
                        <a:rPr lang="fr-FR" sz="2000" dirty="0" smtClean="0"/>
                        <a:t>conservation du contenu avec changement de la forme</a:t>
                      </a:r>
                      <a:endParaRPr lang="fr-FR" sz="2000" dirty="0" smtClean="0">
                        <a:latin typeface="Arial" panose="020B0604020202020204" pitchFamily="34" charset="0"/>
                        <a:cs typeface="Arial" panose="020B0604020202020204" pitchFamily="34" charset="0"/>
                      </a:endParaRPr>
                    </a:p>
                  </a:txBody>
                  <a:tcPr/>
                </a:tc>
                <a:tc>
                  <a:txBody>
                    <a:bodyPr/>
                    <a:lstStyle/>
                    <a:p>
                      <a:r>
                        <a:rPr lang="fr-FR" sz="2000" dirty="0" smtClean="0"/>
                        <a:t>existence d’une connaissance en relation directe avec une situation nouvelle</a:t>
                      </a:r>
                      <a:endParaRPr lang="fr-FR" sz="2000" dirty="0" smtClean="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smtClean="0"/>
                        <a:t>existence d’une connaissance en relation indirecte avec une situation nouvelle</a:t>
                      </a:r>
                    </a:p>
                    <a:p>
                      <a:endParaRPr lang="fr-FR" dirty="0"/>
                    </a:p>
                  </a:txBody>
                  <a:tcPr/>
                </a:tc>
                <a:tc>
                  <a:txBody>
                    <a:bodyPr/>
                    <a:lstStyle/>
                    <a:p>
                      <a:r>
                        <a:rPr lang="fr-FR" sz="2000" dirty="0" smtClean="0"/>
                        <a:t>le tout est connu, les composantes sont inconnues (identifier les composantes)</a:t>
                      </a:r>
                      <a:endParaRPr lang="fr-FR" sz="2000" dirty="0">
                        <a:latin typeface="Arial" panose="020B0604020202020204" pitchFamily="34" charset="0"/>
                        <a:cs typeface="Arial" panose="020B0604020202020204" pitchFamily="34" charset="0"/>
                      </a:endParaRPr>
                    </a:p>
                  </a:txBody>
                  <a:tcPr/>
                </a:tc>
                <a:tc>
                  <a:txBody>
                    <a:bodyPr/>
                    <a:lstStyle/>
                    <a:p>
                      <a:r>
                        <a:rPr lang="fr-FR" sz="2000" dirty="0" smtClean="0"/>
                        <a:t>les composantes sont connues, le tout est inconnu (identifier le tout)</a:t>
                      </a:r>
                      <a:endParaRPr lang="fr-FR" sz="2000" dirty="0">
                        <a:latin typeface="Arial" panose="020B0604020202020204" pitchFamily="34" charset="0"/>
                        <a:cs typeface="Arial" panose="020B0604020202020204" pitchFamily="34" charset="0"/>
                      </a:endParaRPr>
                    </a:p>
                  </a:txBody>
                  <a:tcPr/>
                </a:tc>
              </a:tr>
            </a:tbl>
          </a:graphicData>
        </a:graphic>
      </p:graphicFrame>
    </p:spTree>
    <p:custDataLst>
      <p:tags r:id="rId1"/>
    </p:custDataLst>
    <p:extLst>
      <p:ext uri="{BB962C8B-B14F-4D97-AF65-F5344CB8AC3E}">
        <p14:creationId xmlns:p14="http://schemas.microsoft.com/office/powerpoint/2010/main" val="1986171235"/>
      </p:ext>
    </p:extLst>
  </p:cSld>
  <p:clrMapOvr>
    <a:masterClrMapping/>
  </p:clrMapOvr>
  <mc:AlternateContent xmlns:mc="http://schemas.openxmlformats.org/markup-compatibility/2006">
    <mc:Choice xmlns:p14="http://schemas.microsoft.com/office/powerpoint/2010/main" Requires="p14">
      <p:transition spd="slow" p14:dur="1600" advTm="5890">
        <p:blinds dir="vert"/>
      </p:transition>
    </mc:Choice>
    <mc:Fallback>
      <p:transition spd="slow" advTm="589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664" y="133082"/>
            <a:ext cx="11029562" cy="1863144"/>
          </a:xfrm>
        </p:spPr>
        <p:txBody>
          <a:bodyPr>
            <a:normAutofit/>
          </a:bodyPr>
          <a:lstStyle/>
          <a:p>
            <a:r>
              <a:rPr lang="fr-FR" sz="4400" dirty="0" smtClean="0">
                <a:solidFill>
                  <a:srgbClr val="FF0000"/>
                </a:solidFill>
                <a:latin typeface="Arial" panose="020B0604020202020204" pitchFamily="34" charset="0"/>
                <a:cs typeface="Arial" panose="020B0604020202020204" pitchFamily="34" charset="0"/>
              </a:rPr>
              <a:t>Analyser un devoir de contrôle de la 2</a:t>
            </a:r>
            <a:r>
              <a:rPr lang="fr-FR" sz="4400" baseline="30000" dirty="0" smtClean="0">
                <a:solidFill>
                  <a:srgbClr val="FF0000"/>
                </a:solidFill>
                <a:latin typeface="Arial" panose="020B0604020202020204" pitchFamily="34" charset="0"/>
                <a:cs typeface="Arial" panose="020B0604020202020204" pitchFamily="34" charset="0"/>
              </a:rPr>
              <a:t>ème</a:t>
            </a:r>
            <a:r>
              <a:rPr lang="fr-FR" sz="4400" dirty="0" smtClean="0">
                <a:solidFill>
                  <a:srgbClr val="FF0000"/>
                </a:solidFill>
                <a:latin typeface="Arial" panose="020B0604020202020204" pitchFamily="34" charset="0"/>
                <a:cs typeface="Arial" panose="020B0604020202020204" pitchFamily="34" charset="0"/>
              </a:rPr>
              <a:t> année sciences</a:t>
            </a:r>
            <a:endParaRPr lang="fr-FR" sz="4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0776018" y="6361021"/>
            <a:ext cx="1277914" cy="369332"/>
          </a:xfrm>
          <a:prstGeom prst="rect">
            <a:avLst/>
          </a:prstGeom>
        </p:spPr>
        <p:txBody>
          <a:bodyPr wrap="none">
            <a:spAutoFit/>
          </a:bodyPr>
          <a:lstStyle/>
          <a:p>
            <a:r>
              <a:rPr lang="fr-FR" dirty="0">
                <a:solidFill>
                  <a:schemeClr val="bg1"/>
                </a:solidFill>
                <a:latin typeface="Brush Script MT" panose="03060802040406070304" pitchFamily="66" charset="0"/>
              </a:rPr>
              <a:t>Bettaibi Habib</a:t>
            </a:r>
          </a:p>
        </p:txBody>
      </p:sp>
      <p:graphicFrame>
        <p:nvGraphicFramePr>
          <p:cNvPr id="5" name="Tableau 4"/>
          <p:cNvGraphicFramePr>
            <a:graphicFrameLocks noGrp="1"/>
          </p:cNvGraphicFramePr>
          <p:nvPr>
            <p:extLst>
              <p:ext uri="{D42A27DB-BD31-4B8C-83A1-F6EECF244321}">
                <p14:modId xmlns:p14="http://schemas.microsoft.com/office/powerpoint/2010/main" val="2959573444"/>
              </p:ext>
            </p:extLst>
          </p:nvPr>
        </p:nvGraphicFramePr>
        <p:xfrm>
          <a:off x="399245" y="2446986"/>
          <a:ext cx="9362940" cy="3348507"/>
        </p:xfrm>
        <a:graphic>
          <a:graphicData uri="http://schemas.openxmlformats.org/drawingml/2006/table">
            <a:tbl>
              <a:tblPr firstRow="1" bandRow="1">
                <a:tableStyleId>{5C22544A-7EE6-4342-B048-85BDC9FD1C3A}</a:tableStyleId>
              </a:tblPr>
              <a:tblGrid>
                <a:gridCol w="2340735"/>
                <a:gridCol w="2340735"/>
                <a:gridCol w="2340735"/>
                <a:gridCol w="2340735"/>
              </a:tblGrid>
              <a:tr h="2382338">
                <a:tc>
                  <a:txBody>
                    <a:bodyPr/>
                    <a:lstStyle/>
                    <a:p>
                      <a:pPr algn="ctr"/>
                      <a:endParaRPr lang="fr-FR" dirty="0" smtClean="0">
                        <a:solidFill>
                          <a:srgbClr val="C00000"/>
                        </a:solidFill>
                        <a:latin typeface="Arial" panose="020B0604020202020204" pitchFamily="34" charset="0"/>
                        <a:cs typeface="Arial" panose="020B0604020202020204" pitchFamily="34" charset="0"/>
                      </a:endParaRPr>
                    </a:p>
                    <a:p>
                      <a:pPr algn="ctr"/>
                      <a:endParaRPr lang="fr-FR" dirty="0" smtClean="0">
                        <a:solidFill>
                          <a:srgbClr val="C00000"/>
                        </a:solidFill>
                        <a:latin typeface="Arial" panose="020B0604020202020204" pitchFamily="34" charset="0"/>
                        <a:cs typeface="Arial" panose="020B0604020202020204" pitchFamily="34" charset="0"/>
                      </a:endParaRPr>
                    </a:p>
                    <a:p>
                      <a:pPr algn="ctr"/>
                      <a:r>
                        <a:rPr lang="fr-FR" dirty="0" smtClean="0">
                          <a:solidFill>
                            <a:srgbClr val="C00000"/>
                          </a:solidFill>
                          <a:latin typeface="Arial" panose="020B0604020202020204" pitchFamily="34" charset="0"/>
                          <a:cs typeface="Arial" panose="020B0604020202020204" pitchFamily="34" charset="0"/>
                        </a:rPr>
                        <a:t>Typologie des</a:t>
                      </a:r>
                      <a:r>
                        <a:rPr lang="fr-FR" baseline="0" dirty="0" smtClean="0">
                          <a:solidFill>
                            <a:srgbClr val="C00000"/>
                          </a:solidFill>
                          <a:latin typeface="Arial" panose="020B0604020202020204" pitchFamily="34" charset="0"/>
                          <a:cs typeface="Arial" panose="020B0604020202020204" pitchFamily="34" charset="0"/>
                        </a:rPr>
                        <a:t> questions</a:t>
                      </a:r>
                      <a:endParaRPr lang="fr-FR" dirty="0">
                        <a:solidFill>
                          <a:srgbClr val="C00000"/>
                        </a:solidFill>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b="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b="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latin typeface="Arial" panose="020B0604020202020204" pitchFamily="34" charset="0"/>
                          <a:cs typeface="Arial" panose="020B0604020202020204" pitchFamily="34" charset="0"/>
                        </a:rPr>
                        <a:t>Restitution et compréhension</a:t>
                      </a:r>
                    </a:p>
                    <a:p>
                      <a:pPr algn="ctr"/>
                      <a:endParaRPr lang="fr-FR"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b="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b="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latin typeface="Arial" panose="020B0604020202020204" pitchFamily="34" charset="0"/>
                          <a:cs typeface="Arial" panose="020B0604020202020204" pitchFamily="34" charset="0"/>
                        </a:rPr>
                        <a:t>Application directe</a:t>
                      </a:r>
                    </a:p>
                    <a:p>
                      <a:pPr algn="ctr"/>
                      <a:endParaRPr lang="fr-F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b="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b="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latin typeface="Arial" panose="020B0604020202020204" pitchFamily="34" charset="0"/>
                          <a:cs typeface="Arial" panose="020B0604020202020204" pitchFamily="34" charset="0"/>
                        </a:rPr>
                        <a:t>Application indirecte</a:t>
                      </a:r>
                    </a:p>
                    <a:p>
                      <a:endParaRPr lang="fr-FR" dirty="0"/>
                    </a:p>
                  </a:txBody>
                  <a:tcPr/>
                </a:tc>
              </a:tr>
              <a:tr h="966169">
                <a:tc>
                  <a:txBody>
                    <a:bodyPr/>
                    <a:lstStyle/>
                    <a:p>
                      <a:pPr algn="ctr"/>
                      <a:r>
                        <a:rPr lang="fr-FR" b="1" dirty="0" smtClean="0">
                          <a:solidFill>
                            <a:srgbClr val="C00000"/>
                          </a:solidFill>
                          <a:latin typeface="Arial" panose="020B0604020202020204" pitchFamily="34" charset="0"/>
                          <a:cs typeface="Arial" panose="020B0604020202020204" pitchFamily="34" charset="0"/>
                        </a:rPr>
                        <a:t>pourcentage</a:t>
                      </a:r>
                      <a:endParaRPr lang="fr-FR" b="1" dirty="0">
                        <a:solidFill>
                          <a:srgbClr val="C00000"/>
                        </a:solidFill>
                        <a:latin typeface="Arial" panose="020B0604020202020204" pitchFamily="34" charset="0"/>
                        <a:cs typeface="Arial" panose="020B0604020202020204" pitchFamily="34" charset="0"/>
                      </a:endParaRPr>
                    </a:p>
                  </a:txBody>
                  <a:tcPr/>
                </a:tc>
                <a:tc>
                  <a:txBody>
                    <a:bodyPr/>
                    <a:lstStyle/>
                    <a:p>
                      <a:endParaRPr lang="fr-FR" dirty="0"/>
                    </a:p>
                  </a:txBody>
                  <a:tcPr/>
                </a:tc>
                <a:tc>
                  <a:txBody>
                    <a:bodyPr/>
                    <a:lstStyle/>
                    <a:p>
                      <a:endParaRPr lang="fr-FR"/>
                    </a:p>
                  </a:txBody>
                  <a:tcPr/>
                </a:tc>
                <a:tc>
                  <a:txBody>
                    <a:bodyPr/>
                    <a:lstStyle/>
                    <a:p>
                      <a:endParaRPr lang="fr-FR" dirty="0"/>
                    </a:p>
                  </a:txBody>
                  <a:tcPr/>
                </a:tc>
              </a:tr>
            </a:tbl>
          </a:graphicData>
        </a:graphic>
      </p:graphicFrame>
    </p:spTree>
    <p:custDataLst>
      <p:tags r:id="rId1"/>
    </p:custDataLst>
    <p:extLst>
      <p:ext uri="{BB962C8B-B14F-4D97-AF65-F5344CB8AC3E}">
        <p14:creationId xmlns:p14="http://schemas.microsoft.com/office/powerpoint/2010/main" val="4096982640"/>
      </p:ext>
    </p:extLst>
  </p:cSld>
  <p:clrMapOvr>
    <a:masterClrMapping/>
  </p:clrMapOvr>
  <mc:AlternateContent xmlns:mc="http://schemas.openxmlformats.org/markup-compatibility/2006">
    <mc:Choice xmlns:p14="http://schemas.microsoft.com/office/powerpoint/2010/main" Requires="p14">
      <p:transition spd="slow" p14:dur="1250" advTm="5148">
        <p14:flip dir="r"/>
      </p:transition>
    </mc:Choice>
    <mc:Fallback>
      <p:transition spd="slow" advTm="51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663" y="133082"/>
            <a:ext cx="11171229" cy="2932090"/>
          </a:xfrm>
        </p:spPr>
        <p:txBody>
          <a:bodyPr>
            <a:normAutofit fontScale="90000"/>
          </a:bodyPr>
          <a:lstStyle/>
          <a:p>
            <a:r>
              <a:rPr lang="fr-FR" sz="4400" dirty="0" smtClean="0">
                <a:solidFill>
                  <a:srgbClr val="FF0000"/>
                </a:solidFill>
                <a:latin typeface="Arial" panose="020B0604020202020204" pitchFamily="34" charset="0"/>
                <a:cs typeface="Arial" panose="020B0604020202020204" pitchFamily="34" charset="0"/>
              </a:rPr>
              <a:t>Analyser l’exercice1 d’un devoir de contrôle de la 3</a:t>
            </a:r>
            <a:r>
              <a:rPr lang="fr-FR" sz="4400" baseline="30000" dirty="0" smtClean="0">
                <a:solidFill>
                  <a:srgbClr val="FF0000"/>
                </a:solidFill>
                <a:latin typeface="Arial" panose="020B0604020202020204" pitchFamily="34" charset="0"/>
                <a:cs typeface="Arial" panose="020B0604020202020204" pitchFamily="34" charset="0"/>
              </a:rPr>
              <a:t>ème</a:t>
            </a:r>
            <a:r>
              <a:rPr lang="fr-FR" sz="4400" dirty="0" smtClean="0">
                <a:solidFill>
                  <a:srgbClr val="FF0000"/>
                </a:solidFill>
                <a:latin typeface="Arial" panose="020B0604020202020204" pitchFamily="34" charset="0"/>
                <a:cs typeface="Arial" panose="020B0604020202020204" pitchFamily="34" charset="0"/>
              </a:rPr>
              <a:t> année Maths</a:t>
            </a:r>
            <a:br>
              <a:rPr lang="fr-FR" sz="4400" dirty="0" smtClean="0">
                <a:solidFill>
                  <a:srgbClr val="FF0000"/>
                </a:solidFill>
                <a:latin typeface="Arial" panose="020B0604020202020204" pitchFamily="34" charset="0"/>
                <a:cs typeface="Arial" panose="020B0604020202020204" pitchFamily="34" charset="0"/>
              </a:rPr>
            </a:br>
            <a:r>
              <a:rPr lang="fr-FR" sz="4400" dirty="0" smtClean="0">
                <a:solidFill>
                  <a:srgbClr val="FF0000"/>
                </a:solidFill>
                <a:latin typeface="Arial" panose="020B0604020202020204" pitchFamily="34" charset="0"/>
                <a:cs typeface="Arial" panose="020B0604020202020204" pitchFamily="34" charset="0"/>
              </a:rPr>
              <a:t/>
            </a:r>
            <a:br>
              <a:rPr lang="fr-FR" sz="4400" dirty="0" smtClean="0">
                <a:solidFill>
                  <a:srgbClr val="FF0000"/>
                </a:solidFill>
                <a:latin typeface="Arial" panose="020B0604020202020204" pitchFamily="34" charset="0"/>
                <a:cs typeface="Arial" panose="020B0604020202020204" pitchFamily="34" charset="0"/>
              </a:rPr>
            </a:br>
            <a:r>
              <a:rPr lang="fr-FR" sz="2400" dirty="0">
                <a:solidFill>
                  <a:schemeClr val="tx1"/>
                </a:solidFill>
                <a:latin typeface="Arial" panose="020B0604020202020204" pitchFamily="34" charset="0"/>
                <a:cs typeface="Arial" panose="020B0604020202020204" pitchFamily="34" charset="0"/>
              </a:rPr>
              <a:t>On note RC, AD, AI et X pour désigner respectivement: restitution et compréhension, application directe, application indirecte et autre pour la typologie des question proposées dans cet exercice</a:t>
            </a:r>
            <a:r>
              <a:rPr lang="fr-FR" sz="2400" dirty="0" smtClean="0">
                <a:solidFill>
                  <a:schemeClr val="tx1"/>
                </a:solidFill>
                <a:latin typeface="Arial" panose="020B0604020202020204" pitchFamily="34" charset="0"/>
                <a:cs typeface="Arial" panose="020B0604020202020204" pitchFamily="34" charset="0"/>
              </a:rPr>
              <a:t/>
            </a:r>
            <a:br>
              <a:rPr lang="fr-FR" sz="2400" dirty="0" smtClean="0">
                <a:solidFill>
                  <a:schemeClr val="tx1"/>
                </a:solidFill>
                <a:latin typeface="Arial" panose="020B0604020202020204" pitchFamily="34" charset="0"/>
                <a:cs typeface="Arial" panose="020B0604020202020204" pitchFamily="34" charset="0"/>
              </a:rPr>
            </a:br>
            <a:endParaRPr lang="fr-FR" sz="24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0776018" y="6361021"/>
            <a:ext cx="1277914" cy="369332"/>
          </a:xfrm>
          <a:prstGeom prst="rect">
            <a:avLst/>
          </a:prstGeom>
        </p:spPr>
        <p:txBody>
          <a:bodyPr wrap="none">
            <a:spAutoFit/>
          </a:bodyPr>
          <a:lstStyle/>
          <a:p>
            <a:r>
              <a:rPr lang="fr-FR" dirty="0">
                <a:solidFill>
                  <a:schemeClr val="bg1"/>
                </a:solidFill>
                <a:latin typeface="Brush Script MT" panose="03060802040406070304" pitchFamily="66" charset="0"/>
              </a:rPr>
              <a:t>Bettaibi Habib</a:t>
            </a:r>
          </a:p>
        </p:txBody>
      </p:sp>
      <p:graphicFrame>
        <p:nvGraphicFramePr>
          <p:cNvPr id="6" name="Tableau 5"/>
          <p:cNvGraphicFramePr>
            <a:graphicFrameLocks noGrp="1"/>
          </p:cNvGraphicFramePr>
          <p:nvPr>
            <p:extLst>
              <p:ext uri="{D42A27DB-BD31-4B8C-83A1-F6EECF244321}">
                <p14:modId xmlns:p14="http://schemas.microsoft.com/office/powerpoint/2010/main" val="306660724"/>
              </p:ext>
            </p:extLst>
          </p:nvPr>
        </p:nvGraphicFramePr>
        <p:xfrm>
          <a:off x="653961" y="3206836"/>
          <a:ext cx="8245340" cy="3348891"/>
        </p:xfrm>
        <a:graphic>
          <a:graphicData uri="http://schemas.openxmlformats.org/drawingml/2006/table">
            <a:tbl>
              <a:tblPr firstRow="1" bandRow="1">
                <a:tableStyleId>{5C22544A-7EE6-4342-B048-85BDC9FD1C3A}</a:tableStyleId>
              </a:tblPr>
              <a:tblGrid>
                <a:gridCol w="4122670"/>
                <a:gridCol w="4122670"/>
              </a:tblGrid>
              <a:tr h="372099">
                <a:tc>
                  <a:txBody>
                    <a:bodyPr/>
                    <a:lstStyle/>
                    <a:p>
                      <a:pPr algn="ctr"/>
                      <a:r>
                        <a:rPr lang="fr-FR" dirty="0" smtClean="0">
                          <a:solidFill>
                            <a:srgbClr val="C00000"/>
                          </a:solidFill>
                          <a:latin typeface="Arial" panose="020B0604020202020204" pitchFamily="34" charset="0"/>
                          <a:cs typeface="Arial" panose="020B0604020202020204" pitchFamily="34" charset="0"/>
                        </a:rPr>
                        <a:t>Question</a:t>
                      </a:r>
                      <a:endParaRPr lang="fr-FR" dirty="0">
                        <a:solidFill>
                          <a:srgbClr val="C00000"/>
                        </a:solidFill>
                        <a:latin typeface="Arial" panose="020B0604020202020204" pitchFamily="34" charset="0"/>
                        <a:cs typeface="Arial" panose="020B0604020202020204" pitchFamily="34" charset="0"/>
                      </a:endParaRPr>
                    </a:p>
                  </a:txBody>
                  <a:tcPr/>
                </a:tc>
                <a:tc>
                  <a:txBody>
                    <a:bodyPr/>
                    <a:lstStyle/>
                    <a:p>
                      <a:pPr algn="ctr"/>
                      <a:r>
                        <a:rPr lang="fr-FR" dirty="0" smtClean="0">
                          <a:solidFill>
                            <a:srgbClr val="C00000"/>
                          </a:solidFill>
                          <a:latin typeface="Arial" panose="020B0604020202020204" pitchFamily="34" charset="0"/>
                          <a:cs typeface="Arial" panose="020B0604020202020204" pitchFamily="34" charset="0"/>
                        </a:rPr>
                        <a:t>Type</a:t>
                      </a:r>
                      <a:endParaRPr lang="fr-FR" dirty="0">
                        <a:solidFill>
                          <a:srgbClr val="C00000"/>
                        </a:solidFill>
                        <a:latin typeface="Arial" panose="020B0604020202020204" pitchFamily="34" charset="0"/>
                        <a:cs typeface="Arial" panose="020B0604020202020204" pitchFamily="34" charset="0"/>
                      </a:endParaRPr>
                    </a:p>
                  </a:txBody>
                  <a:tcPr/>
                </a:tc>
              </a:tr>
              <a:tr h="372099">
                <a:tc>
                  <a:txBody>
                    <a:bodyPr/>
                    <a:lstStyle/>
                    <a:p>
                      <a:pPr algn="ctr"/>
                      <a:r>
                        <a:rPr lang="fr-FR" dirty="0" smtClean="0"/>
                        <a:t>1</a:t>
                      </a:r>
                      <a:endParaRPr lang="fr-FR" dirty="0"/>
                    </a:p>
                  </a:txBody>
                  <a:tcPr/>
                </a:tc>
                <a:tc>
                  <a:txBody>
                    <a:bodyPr/>
                    <a:lstStyle/>
                    <a:p>
                      <a:endParaRPr lang="fr-FR"/>
                    </a:p>
                  </a:txBody>
                  <a:tcPr/>
                </a:tc>
              </a:tr>
              <a:tr h="372099">
                <a:tc>
                  <a:txBody>
                    <a:bodyPr/>
                    <a:lstStyle/>
                    <a:p>
                      <a:pPr algn="ctr"/>
                      <a:r>
                        <a:rPr lang="fr-FR" dirty="0" smtClean="0"/>
                        <a:t>2) a-</a:t>
                      </a:r>
                      <a:endParaRPr lang="fr-FR" dirty="0"/>
                    </a:p>
                  </a:txBody>
                  <a:tcPr/>
                </a:tc>
                <a:tc>
                  <a:txBody>
                    <a:bodyPr/>
                    <a:lstStyle/>
                    <a:p>
                      <a:endParaRPr lang="fr-FR"/>
                    </a:p>
                  </a:txBody>
                  <a:tcPr/>
                </a:tc>
              </a:tr>
              <a:tr h="372099">
                <a:tc>
                  <a:txBody>
                    <a:bodyPr/>
                    <a:lstStyle/>
                    <a:p>
                      <a:pPr algn="ctr"/>
                      <a:r>
                        <a:rPr lang="fr-FR" dirty="0" smtClean="0"/>
                        <a:t>2) b-</a:t>
                      </a:r>
                      <a:endParaRPr lang="fr-FR" dirty="0"/>
                    </a:p>
                  </a:txBody>
                  <a:tcPr/>
                </a:tc>
                <a:tc>
                  <a:txBody>
                    <a:bodyPr/>
                    <a:lstStyle/>
                    <a:p>
                      <a:endParaRPr lang="fr-FR" dirty="0"/>
                    </a:p>
                  </a:txBody>
                  <a:tcPr/>
                </a:tc>
              </a:tr>
              <a:tr h="372099">
                <a:tc>
                  <a:txBody>
                    <a:bodyPr/>
                    <a:lstStyle/>
                    <a:p>
                      <a:pPr algn="ctr"/>
                      <a:r>
                        <a:rPr lang="fr-FR" dirty="0" smtClean="0"/>
                        <a:t>3) a-</a:t>
                      </a:r>
                      <a:endParaRPr lang="fr-FR" dirty="0"/>
                    </a:p>
                  </a:txBody>
                  <a:tcPr/>
                </a:tc>
                <a:tc>
                  <a:txBody>
                    <a:bodyPr/>
                    <a:lstStyle/>
                    <a:p>
                      <a:endParaRPr lang="fr-FR"/>
                    </a:p>
                  </a:txBody>
                  <a:tcPr/>
                </a:tc>
              </a:tr>
              <a:tr h="372099">
                <a:tc>
                  <a:txBody>
                    <a:bodyPr/>
                    <a:lstStyle/>
                    <a:p>
                      <a:pPr algn="ctr"/>
                      <a:r>
                        <a:rPr lang="fr-FR" dirty="0" smtClean="0"/>
                        <a:t>3) b-</a:t>
                      </a:r>
                      <a:endParaRPr lang="fr-FR" dirty="0"/>
                    </a:p>
                  </a:txBody>
                  <a:tcPr/>
                </a:tc>
                <a:tc>
                  <a:txBody>
                    <a:bodyPr/>
                    <a:lstStyle/>
                    <a:p>
                      <a:endParaRPr lang="fr-FR"/>
                    </a:p>
                  </a:txBody>
                  <a:tcPr/>
                </a:tc>
              </a:tr>
              <a:tr h="372099">
                <a:tc>
                  <a:txBody>
                    <a:bodyPr/>
                    <a:lstStyle/>
                    <a:p>
                      <a:pPr algn="ctr"/>
                      <a:r>
                        <a:rPr lang="fr-FR" dirty="0" smtClean="0"/>
                        <a:t>4)</a:t>
                      </a:r>
                      <a:r>
                        <a:rPr lang="fr-FR" baseline="0" dirty="0" smtClean="0"/>
                        <a:t> a-</a:t>
                      </a:r>
                      <a:endParaRPr lang="fr-FR" dirty="0"/>
                    </a:p>
                  </a:txBody>
                  <a:tcPr/>
                </a:tc>
                <a:tc>
                  <a:txBody>
                    <a:bodyPr/>
                    <a:lstStyle/>
                    <a:p>
                      <a:endParaRPr lang="fr-FR"/>
                    </a:p>
                  </a:txBody>
                  <a:tcPr/>
                </a:tc>
              </a:tr>
              <a:tr h="372099">
                <a:tc>
                  <a:txBody>
                    <a:bodyPr/>
                    <a:lstStyle/>
                    <a:p>
                      <a:pPr algn="ctr"/>
                      <a:r>
                        <a:rPr lang="fr-FR" dirty="0" smtClean="0"/>
                        <a:t>4) b-</a:t>
                      </a:r>
                      <a:endParaRPr lang="fr-FR" dirty="0"/>
                    </a:p>
                  </a:txBody>
                  <a:tcPr/>
                </a:tc>
                <a:tc>
                  <a:txBody>
                    <a:bodyPr/>
                    <a:lstStyle/>
                    <a:p>
                      <a:endParaRPr lang="fr-FR"/>
                    </a:p>
                  </a:txBody>
                  <a:tcPr/>
                </a:tc>
              </a:tr>
              <a:tr h="372099">
                <a:tc>
                  <a:txBody>
                    <a:bodyPr/>
                    <a:lstStyle/>
                    <a:p>
                      <a:pPr algn="ctr"/>
                      <a:r>
                        <a:rPr lang="fr-FR" dirty="0" smtClean="0"/>
                        <a:t>4) c-</a:t>
                      </a:r>
                      <a:endParaRPr lang="fr-FR" dirty="0"/>
                    </a:p>
                  </a:txBody>
                  <a:tcPr/>
                </a:tc>
                <a:tc>
                  <a:txBody>
                    <a:bodyPr/>
                    <a:lstStyle/>
                    <a:p>
                      <a:endParaRPr lang="fr-FR" dirty="0"/>
                    </a:p>
                  </a:txBody>
                  <a:tcPr/>
                </a:tc>
              </a:tr>
            </a:tbl>
          </a:graphicData>
        </a:graphic>
      </p:graphicFrame>
    </p:spTree>
    <p:custDataLst>
      <p:tags r:id="rId1"/>
    </p:custDataLst>
    <p:extLst>
      <p:ext uri="{BB962C8B-B14F-4D97-AF65-F5344CB8AC3E}">
        <p14:creationId xmlns:p14="http://schemas.microsoft.com/office/powerpoint/2010/main" val="4077368196"/>
      </p:ext>
    </p:extLst>
  </p:cSld>
  <p:clrMapOvr>
    <a:masterClrMapping/>
  </p:clrMapOvr>
  <mc:AlternateContent xmlns:mc="http://schemas.openxmlformats.org/markup-compatibility/2006">
    <mc:Choice xmlns:p14="http://schemas.microsoft.com/office/powerpoint/2010/main" Requires="p14">
      <p:transition spd="slow" p14:dur="1600" advTm="4138">
        <p14:prism isInverted="1"/>
      </p:transition>
    </mc:Choice>
    <mc:Fallback>
      <p:transition spd="slow" advTm="41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41550" y="4900202"/>
            <a:ext cx="6512511" cy="1143000"/>
          </a:xfrm>
        </p:spPr>
        <p:txBody>
          <a:bodyPr>
            <a:normAutofit fontScale="90000"/>
          </a:bodyPr>
          <a:lstStyle/>
          <a:p>
            <a:pPr marL="320040" indent="-320040">
              <a:buClr>
                <a:schemeClr val="accent6">
                  <a:lumMod val="75000"/>
                </a:schemeClr>
              </a:buClr>
              <a:defRPr/>
            </a:pPr>
            <a:r>
              <a:rPr lang="fr-FR" sz="4400" dirty="0" smtClean="0">
                <a:solidFill>
                  <a:srgbClr val="FF0000"/>
                </a:solidFill>
                <a:latin typeface="Brush Script MT" panose="03060802040406070304" pitchFamily="66" charset="0"/>
              </a:rPr>
              <a:t>Vers une autre activité de formation</a:t>
            </a:r>
            <a:endParaRPr lang="fr-FR" sz="4400" dirty="0">
              <a:solidFill>
                <a:srgbClr val="FF0000"/>
              </a:solidFill>
              <a:latin typeface="Brush Script MT" panose="03060802040406070304" pitchFamily="66" charset="0"/>
            </a:endParaRPr>
          </a:p>
        </p:txBody>
      </p:sp>
      <p:sp>
        <p:nvSpPr>
          <p:cNvPr id="3" name="Espace réservé du contenu 2"/>
          <p:cNvSpPr>
            <a:spLocks noGrp="1"/>
          </p:cNvSpPr>
          <p:nvPr>
            <p:ph sz="quarter" idx="4294967295"/>
          </p:nvPr>
        </p:nvSpPr>
        <p:spPr>
          <a:xfrm>
            <a:off x="103031" y="3293515"/>
            <a:ext cx="10251583" cy="1367417"/>
          </a:xfrm>
          <a:prstGeom prst="rect">
            <a:avLst/>
          </a:prstGeom>
        </p:spPr>
        <p:txBody>
          <a:bodyPr/>
          <a:lstStyle/>
          <a:p>
            <a:pPr eaLnBrk="1" hangingPunct="1"/>
            <a:r>
              <a:rPr lang="fr-FR" sz="8000" dirty="0" smtClean="0">
                <a:solidFill>
                  <a:srgbClr val="FF0000"/>
                </a:solidFill>
                <a:latin typeface="Brush Script MT" panose="03060802040406070304" pitchFamily="66" charset="0"/>
              </a:rPr>
              <a:t>Merci pour votre attention</a:t>
            </a:r>
          </a:p>
          <a:p>
            <a:pPr eaLnBrk="1" hangingPunct="1"/>
            <a:endParaRPr lang="fr-FR" dirty="0" smtClean="0"/>
          </a:p>
          <a:p>
            <a:pPr marL="0" indent="0" eaLnBrk="1" hangingPunct="1">
              <a:buNone/>
            </a:pPr>
            <a:endParaRPr lang="fr-FR" dirty="0" smtClean="0"/>
          </a:p>
          <a:p>
            <a:pPr eaLnBrk="1" hangingPunct="1"/>
            <a:endParaRPr lang="fr-FR" dirty="0" smtClean="0"/>
          </a:p>
          <a:p>
            <a:pPr eaLnBrk="1" hangingPunct="1"/>
            <a:endParaRPr lang="fr-FR" dirty="0" smtClean="0"/>
          </a:p>
        </p:txBody>
      </p:sp>
      <p:sp>
        <p:nvSpPr>
          <p:cNvPr id="4" name="Rectangle 3"/>
          <p:cNvSpPr/>
          <p:nvPr/>
        </p:nvSpPr>
        <p:spPr>
          <a:xfrm>
            <a:off x="10591421" y="6302648"/>
            <a:ext cx="1277914" cy="369332"/>
          </a:xfrm>
          <a:prstGeom prst="rect">
            <a:avLst/>
          </a:prstGeom>
        </p:spPr>
        <p:txBody>
          <a:bodyPr wrap="none">
            <a:spAutoFit/>
          </a:bodyPr>
          <a:lstStyle/>
          <a:p>
            <a:r>
              <a:rPr lang="fr-FR" dirty="0">
                <a:solidFill>
                  <a:schemeClr val="bg1"/>
                </a:solidFill>
                <a:latin typeface="Brush Script MT" panose="03060802040406070304" pitchFamily="66" charset="0"/>
              </a:rPr>
              <a:t>Bettaibi Habib</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05" y="204842"/>
            <a:ext cx="3773354" cy="3088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608079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9068">
        <p15:prstTrans prst="curtains"/>
      </p:transition>
    </mc:Choice>
    <mc:Fallback>
      <p:transition spd="slow" advTm="90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3" dur="2000" fill="hold"/>
                                        <p:tgtEl>
                                          <p:spTgt spid="5"/>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761" y="609600"/>
            <a:ext cx="8823241" cy="742682"/>
          </a:xfrm>
        </p:spPr>
        <p:style>
          <a:lnRef idx="1">
            <a:schemeClr val="accent1"/>
          </a:lnRef>
          <a:fillRef idx="2">
            <a:schemeClr val="accent1"/>
          </a:fillRef>
          <a:effectRef idx="1">
            <a:schemeClr val="accent1"/>
          </a:effectRef>
          <a:fontRef idx="minor">
            <a:schemeClr val="dk1"/>
          </a:fontRef>
        </p:style>
        <p:txBody>
          <a:bodyPr/>
          <a:lstStyle/>
          <a:p>
            <a:r>
              <a:rPr lang="fr-FR" dirty="0" smtClean="0">
                <a:solidFill>
                  <a:schemeClr val="accent2">
                    <a:lumMod val="75000"/>
                  </a:schemeClr>
                </a:solidFill>
                <a:latin typeface="Arial" panose="020B0604020202020204" pitchFamily="34" charset="0"/>
                <a:cs typeface="Arial" panose="020B0604020202020204" pitchFamily="34" charset="0"/>
              </a:rPr>
              <a:t>Déroulement de la séance</a:t>
            </a:r>
            <a:endParaRPr lang="fr-FR" dirty="0">
              <a:solidFill>
                <a:schemeClr val="accent2">
                  <a:lumMod val="7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74303" y="1490887"/>
            <a:ext cx="8596668" cy="5077338"/>
          </a:xfrm>
        </p:spPr>
        <p:txBody>
          <a:bodyPr>
            <a:normAutofit/>
          </a:bodyPr>
          <a:lstStyle/>
          <a:p>
            <a:pPr marL="0" indent="0">
              <a:buNone/>
            </a:pPr>
            <a:r>
              <a:rPr lang="fr-FR" sz="2800" dirty="0" smtClean="0">
                <a:solidFill>
                  <a:srgbClr val="FF0000"/>
                </a:solidFill>
                <a:latin typeface="Arial" panose="020B0604020202020204" pitchFamily="34" charset="0"/>
                <a:cs typeface="Arial" panose="020B0604020202020204" pitchFamily="34" charset="0"/>
              </a:rPr>
              <a:t>Activité1:</a:t>
            </a:r>
            <a:r>
              <a:rPr lang="fr-FR" sz="2800" dirty="0" smtClean="0">
                <a:latin typeface="Arial" panose="020B0604020202020204" pitchFamily="34" charset="0"/>
                <a:cs typeface="Arial" panose="020B0604020202020204" pitchFamily="34" charset="0"/>
              </a:rPr>
              <a:t> </a:t>
            </a:r>
          </a:p>
          <a:p>
            <a:pPr marL="0" indent="0">
              <a:buNone/>
            </a:pPr>
            <a:endParaRPr lang="fr-FR" sz="2800" dirty="0" smtClean="0">
              <a:latin typeface="Arial" panose="020B0604020202020204" pitchFamily="34" charset="0"/>
              <a:cs typeface="Arial" panose="020B0604020202020204" pitchFamily="34" charset="0"/>
            </a:endParaRPr>
          </a:p>
          <a:p>
            <a:pPr marL="0" indent="0">
              <a:buNone/>
            </a:pPr>
            <a:r>
              <a:rPr lang="fr-FR" sz="2800" dirty="0">
                <a:latin typeface="Arial" panose="020B0604020202020204" pitchFamily="34" charset="0"/>
                <a:cs typeface="Arial" panose="020B0604020202020204" pitchFamily="34" charset="0"/>
              </a:rPr>
              <a:t>L</a:t>
            </a:r>
            <a:r>
              <a:rPr lang="fr-FR" sz="2800" dirty="0" smtClean="0">
                <a:latin typeface="Arial" panose="020B0604020202020204" pitchFamily="34" charset="0"/>
                <a:cs typeface="Arial" panose="020B0604020202020204" pitchFamily="34" charset="0"/>
              </a:rPr>
              <a:t>es enseignants vont donner, par un travail de groupes, leurs représentations ou conceptions antérieures concernant</a:t>
            </a:r>
            <a:r>
              <a:rPr lang="fr-FR" sz="2800" dirty="0">
                <a:latin typeface="Arial" panose="020B0604020202020204" pitchFamily="34" charset="0"/>
                <a:cs typeface="Arial" panose="020B0604020202020204" pitchFamily="34" charset="0"/>
              </a:rPr>
              <a:t> </a:t>
            </a:r>
            <a:r>
              <a:rPr lang="fr-FR" sz="2800" dirty="0" smtClean="0">
                <a:latin typeface="Arial" panose="020B0604020202020204" pitchFamily="34" charset="0"/>
                <a:cs typeface="Arial" panose="020B0604020202020204" pitchFamily="34" charset="0"/>
              </a:rPr>
              <a:t>les questions suivantes:</a:t>
            </a:r>
          </a:p>
          <a:p>
            <a:pPr marL="0" indent="0">
              <a:buClr>
                <a:srgbClr val="C00000"/>
              </a:buClr>
              <a:buNone/>
            </a:pPr>
            <a:endParaRPr lang="fr-FR" sz="24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fr-FR" sz="2400" dirty="0" smtClean="0">
              <a:latin typeface="Arial" panose="020B0604020202020204" pitchFamily="34" charset="0"/>
              <a:cs typeface="Arial" panose="020B0604020202020204" pitchFamily="34" charset="0"/>
            </a:endParaRPr>
          </a:p>
          <a:p>
            <a:pPr marL="0" indent="0">
              <a:buNone/>
            </a:pPr>
            <a:endParaRPr lang="fr-FR" sz="2400" dirty="0" smtClean="0">
              <a:latin typeface="Arial" panose="020B0604020202020204" pitchFamily="34" charset="0"/>
              <a:cs typeface="Arial" panose="020B0604020202020204" pitchFamily="34" charset="0"/>
            </a:endParaRPr>
          </a:p>
          <a:p>
            <a:pPr>
              <a:buClr>
                <a:srgbClr val="C00000"/>
              </a:buClr>
              <a:buFont typeface="Wingdings" panose="05000000000000000000" pitchFamily="2" charset="2"/>
              <a:buChar char="v"/>
            </a:pPr>
            <a:endParaRPr lang="fr-FR" sz="2400" dirty="0" smtClean="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endParaRPr lang="fr-FR" dirty="0" smtClean="0">
              <a:latin typeface="Arial" panose="020B0604020202020204" pitchFamily="34" charset="0"/>
              <a:cs typeface="Arial" panose="020B0604020202020204" pitchFamily="34" charset="0"/>
            </a:endParaRPr>
          </a:p>
          <a:p>
            <a:pPr>
              <a:buClr>
                <a:srgbClr val="002060"/>
              </a:buClr>
              <a:buFont typeface="Wingdings" panose="05000000000000000000" pitchFamily="2" charset="2"/>
              <a:buChar char="q"/>
            </a:pPr>
            <a:endParaRPr lang="fr-FR"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fr-FR"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fr-FR" dirty="0" smtClean="0">
              <a:solidFill>
                <a:srgbClr val="FF0000"/>
              </a:solidFill>
              <a:latin typeface="Arial" panose="020B0604020202020204" pitchFamily="34" charset="0"/>
              <a:cs typeface="Arial" panose="020B0604020202020204" pitchFamily="34" charset="0"/>
            </a:endParaRPr>
          </a:p>
          <a:p>
            <a:pPr>
              <a:buFont typeface="Courier New" panose="02070309020205020404" pitchFamily="49" charset="0"/>
              <a:buChar char="o"/>
            </a:pPr>
            <a:endParaRPr lang="fr-FR" dirty="0">
              <a:latin typeface="Arial" panose="020B0604020202020204" pitchFamily="34" charset="0"/>
              <a:cs typeface="Arial" panose="020B0604020202020204" pitchFamily="34" charset="0"/>
            </a:endParaRPr>
          </a:p>
        </p:txBody>
      </p:sp>
      <p:sp>
        <p:nvSpPr>
          <p:cNvPr id="7" name="Flèche vers le bas 6"/>
          <p:cNvSpPr/>
          <p:nvPr/>
        </p:nvSpPr>
        <p:spPr>
          <a:xfrm>
            <a:off x="3953813" y="4288664"/>
            <a:ext cx="785612" cy="2163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7"/>
          <p:cNvSpPr>
            <a:spLocks noGrp="1"/>
          </p:cNvSpPr>
          <p:nvPr>
            <p:ph type="ftr" sz="quarter" idx="11"/>
          </p:nvPr>
        </p:nvSpPr>
        <p:spPr>
          <a:xfrm>
            <a:off x="10207700" y="6269752"/>
            <a:ext cx="1640863"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1973359931"/>
      </p:ext>
    </p:extLst>
  </p:cSld>
  <p:clrMapOvr>
    <a:masterClrMapping/>
  </p:clrMapOvr>
  <mc:AlternateContent xmlns:mc="http://schemas.openxmlformats.org/markup-compatibility/2006">
    <mc:Choice xmlns:p14="http://schemas.microsoft.com/office/powerpoint/2010/main" Requires="p14">
      <p:transition spd="slow" p14:dur="800" advTm="7620">
        <p:circle/>
      </p:transition>
    </mc:Choice>
    <mc:Fallback>
      <p:transition spd="slow" advTm="762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à coins arrondis 13"/>
          <p:cNvSpPr/>
          <p:nvPr/>
        </p:nvSpPr>
        <p:spPr>
          <a:xfrm>
            <a:off x="206277" y="3379127"/>
            <a:ext cx="2561152" cy="101634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4800" b="1" dirty="0" smtClean="0">
                <a:ln w="22225">
                  <a:solidFill>
                    <a:schemeClr val="accent2"/>
                  </a:solidFill>
                  <a:prstDash val="solid"/>
                </a:ln>
                <a:solidFill>
                  <a:srgbClr val="FF0000"/>
                </a:solidFill>
                <a:latin typeface="Arial" panose="020B0604020202020204" pitchFamily="34" charset="0"/>
                <a:cs typeface="Arial" panose="020B0604020202020204" pitchFamily="34" charset="0"/>
              </a:rPr>
              <a:t>Evaluer</a:t>
            </a:r>
            <a:endParaRPr lang="fr-FR" sz="4800" b="1" dirty="0">
              <a:ln w="22225">
                <a:solidFill>
                  <a:schemeClr val="accent2"/>
                </a:solidFill>
                <a:prstDash val="solid"/>
              </a:ln>
              <a:solidFill>
                <a:srgbClr val="FF0000"/>
              </a:solidFill>
              <a:latin typeface="Arial" panose="020B0604020202020204" pitchFamily="34" charset="0"/>
              <a:cs typeface="Arial" panose="020B0604020202020204" pitchFamily="34" charset="0"/>
            </a:endParaRPr>
          </a:p>
        </p:txBody>
      </p:sp>
      <p:sp>
        <p:nvSpPr>
          <p:cNvPr id="20" name="Rogner un rectangle à un seul coin 19"/>
          <p:cNvSpPr/>
          <p:nvPr/>
        </p:nvSpPr>
        <p:spPr>
          <a:xfrm>
            <a:off x="5740249" y="1430459"/>
            <a:ext cx="3527373" cy="548939"/>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fr-FR" sz="2800" b="1" dirty="0" smtClean="0">
                <a:solidFill>
                  <a:schemeClr val="tx1"/>
                </a:solidFill>
                <a:latin typeface="Arial" panose="020B0604020202020204" pitchFamily="34" charset="0"/>
                <a:cs typeface="Arial" panose="020B0604020202020204" pitchFamily="34" charset="0"/>
              </a:rPr>
              <a:t>C’est quoi?</a:t>
            </a:r>
            <a:endParaRPr lang="fr-FR" sz="2800" b="1" dirty="0">
              <a:solidFill>
                <a:srgbClr val="002060"/>
              </a:solidFill>
              <a:latin typeface="Arial" panose="020B0604020202020204" pitchFamily="34" charset="0"/>
              <a:cs typeface="Arial" panose="020B0604020202020204" pitchFamily="34" charset="0"/>
            </a:endParaRPr>
          </a:p>
        </p:txBody>
      </p:sp>
      <p:sp>
        <p:nvSpPr>
          <p:cNvPr id="21" name="Rogner un rectangle à un seul coin 20"/>
          <p:cNvSpPr/>
          <p:nvPr/>
        </p:nvSpPr>
        <p:spPr>
          <a:xfrm>
            <a:off x="5740250" y="2279531"/>
            <a:ext cx="3506780" cy="504082"/>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fr-FR" sz="2800" b="1" dirty="0" smtClean="0">
                <a:solidFill>
                  <a:schemeClr val="tx1"/>
                </a:solidFill>
                <a:latin typeface="Arial" panose="020B0604020202020204" pitchFamily="34" charset="0"/>
                <a:cs typeface="Arial" panose="020B0604020202020204" pitchFamily="34" charset="0"/>
              </a:rPr>
              <a:t>Qui et quand?</a:t>
            </a:r>
            <a:endParaRPr lang="fr-FR" sz="2800" b="1" dirty="0">
              <a:solidFill>
                <a:schemeClr val="tx1"/>
              </a:solidFill>
              <a:latin typeface="Arial" panose="020B0604020202020204" pitchFamily="34" charset="0"/>
              <a:cs typeface="Arial" panose="020B0604020202020204" pitchFamily="34" charset="0"/>
            </a:endParaRPr>
          </a:p>
        </p:txBody>
      </p:sp>
      <p:sp>
        <p:nvSpPr>
          <p:cNvPr id="24" name="Rogner un rectangle à un seul coin 23"/>
          <p:cNvSpPr/>
          <p:nvPr/>
        </p:nvSpPr>
        <p:spPr>
          <a:xfrm>
            <a:off x="5744948" y="3720268"/>
            <a:ext cx="3502082" cy="532253"/>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fr-FR" sz="2800" b="1" dirty="0" smtClean="0">
                <a:solidFill>
                  <a:schemeClr val="tx1"/>
                </a:solidFill>
                <a:latin typeface="Arial" panose="020B0604020202020204" pitchFamily="34" charset="0"/>
                <a:cs typeface="Arial" panose="020B0604020202020204" pitchFamily="34" charset="0"/>
              </a:rPr>
              <a:t>Comment?</a:t>
            </a:r>
            <a:endParaRPr lang="fr-FR" sz="2800" b="1" dirty="0">
              <a:solidFill>
                <a:schemeClr val="tx1"/>
              </a:solidFill>
              <a:latin typeface="Arial" panose="020B0604020202020204" pitchFamily="34" charset="0"/>
              <a:cs typeface="Arial" panose="020B0604020202020204" pitchFamily="34" charset="0"/>
            </a:endParaRPr>
          </a:p>
        </p:txBody>
      </p:sp>
      <p:sp>
        <p:nvSpPr>
          <p:cNvPr id="25" name="Rogner un rectangle à un seul coin 24"/>
          <p:cNvSpPr/>
          <p:nvPr/>
        </p:nvSpPr>
        <p:spPr>
          <a:xfrm>
            <a:off x="5740249" y="4508219"/>
            <a:ext cx="3506781" cy="522636"/>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fr-FR" sz="2800" b="1" dirty="0" smtClean="0">
                <a:solidFill>
                  <a:schemeClr val="tx1"/>
                </a:solidFill>
                <a:latin typeface="Arial" panose="020B0604020202020204" pitchFamily="34" charset="0"/>
                <a:cs typeface="Arial" panose="020B0604020202020204" pitchFamily="34" charset="0"/>
              </a:rPr>
              <a:t>Quelles fonctions?</a:t>
            </a:r>
            <a:endParaRPr lang="fr-FR" sz="2800" b="1" dirty="0">
              <a:solidFill>
                <a:schemeClr val="tx1"/>
              </a:solidFill>
              <a:latin typeface="Arial" panose="020B0604020202020204" pitchFamily="34" charset="0"/>
              <a:cs typeface="Arial" panose="020B0604020202020204" pitchFamily="34" charset="0"/>
            </a:endParaRPr>
          </a:p>
        </p:txBody>
      </p:sp>
      <p:sp>
        <p:nvSpPr>
          <p:cNvPr id="27" name="Rogner un rectangle à un seul coin 26"/>
          <p:cNvSpPr/>
          <p:nvPr/>
        </p:nvSpPr>
        <p:spPr>
          <a:xfrm>
            <a:off x="5704475" y="5286553"/>
            <a:ext cx="3506780" cy="465137"/>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fr-FR" sz="2800" b="1" dirty="0" smtClean="0">
                <a:solidFill>
                  <a:schemeClr val="tx1"/>
                </a:solidFill>
                <a:latin typeface="Arial" panose="020B0604020202020204" pitchFamily="34" charset="0"/>
                <a:cs typeface="Arial" panose="020B0604020202020204" pitchFamily="34" charset="0"/>
              </a:rPr>
              <a:t>Quels types?</a:t>
            </a:r>
            <a:endParaRPr lang="fr-FR" sz="2800" b="1" dirty="0">
              <a:solidFill>
                <a:schemeClr val="tx1"/>
              </a:solidFill>
              <a:latin typeface="Arial" panose="020B0604020202020204" pitchFamily="34" charset="0"/>
              <a:cs typeface="Arial" panose="020B0604020202020204" pitchFamily="34" charset="0"/>
            </a:endParaRPr>
          </a:p>
        </p:txBody>
      </p:sp>
      <p:cxnSp>
        <p:nvCxnSpPr>
          <p:cNvPr id="40" name="Connecteur droit avec flèche 39"/>
          <p:cNvCxnSpPr>
            <a:endCxn id="20" idx="2"/>
          </p:cNvCxnSpPr>
          <p:nvPr/>
        </p:nvCxnSpPr>
        <p:spPr>
          <a:xfrm flipV="1">
            <a:off x="2774927" y="1704929"/>
            <a:ext cx="2965322" cy="17992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 name="Connecteur droit avec flèche 45"/>
          <p:cNvCxnSpPr>
            <a:endCxn id="48" idx="2"/>
          </p:cNvCxnSpPr>
          <p:nvPr/>
        </p:nvCxnSpPr>
        <p:spPr>
          <a:xfrm flipV="1">
            <a:off x="2766981" y="3254114"/>
            <a:ext cx="2973268" cy="5001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Connecteur droit avec flèche 48"/>
          <p:cNvCxnSpPr>
            <a:endCxn id="24" idx="2"/>
          </p:cNvCxnSpPr>
          <p:nvPr/>
        </p:nvCxnSpPr>
        <p:spPr>
          <a:xfrm flipV="1">
            <a:off x="2774927" y="3986395"/>
            <a:ext cx="2970021" cy="1530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3" name="Connecteur droit avec flèche 52"/>
          <p:cNvCxnSpPr>
            <a:endCxn id="25" idx="2"/>
          </p:cNvCxnSpPr>
          <p:nvPr/>
        </p:nvCxnSpPr>
        <p:spPr>
          <a:xfrm>
            <a:off x="2774927" y="4145166"/>
            <a:ext cx="2965322" cy="6243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Connecteur droit avec flèche 54"/>
          <p:cNvCxnSpPr/>
          <p:nvPr/>
        </p:nvCxnSpPr>
        <p:spPr>
          <a:xfrm>
            <a:off x="2762188" y="4271297"/>
            <a:ext cx="2942287" cy="12538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8" name="Rogner un rectangle à un seul coin 47"/>
          <p:cNvSpPr/>
          <p:nvPr/>
        </p:nvSpPr>
        <p:spPr>
          <a:xfrm>
            <a:off x="5740249" y="2998365"/>
            <a:ext cx="3506781" cy="511498"/>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fr-FR" sz="2800" b="1" dirty="0" smtClean="0">
                <a:solidFill>
                  <a:schemeClr val="tx1"/>
                </a:solidFill>
                <a:latin typeface="Arial" panose="020B0604020202020204" pitchFamily="34" charset="0"/>
                <a:cs typeface="Arial" panose="020B0604020202020204" pitchFamily="34" charset="0"/>
              </a:rPr>
              <a:t>Pourquoi?</a:t>
            </a:r>
            <a:endParaRPr lang="fr-FR" sz="2800" b="1" dirty="0">
              <a:solidFill>
                <a:schemeClr val="tx1"/>
              </a:solidFill>
              <a:latin typeface="Arial" panose="020B0604020202020204" pitchFamily="34" charset="0"/>
              <a:cs typeface="Arial" panose="020B0604020202020204" pitchFamily="34" charset="0"/>
            </a:endParaRPr>
          </a:p>
        </p:txBody>
      </p:sp>
      <p:cxnSp>
        <p:nvCxnSpPr>
          <p:cNvPr id="50" name="Connecteur droit avec flèche 49"/>
          <p:cNvCxnSpPr>
            <a:endCxn id="21" idx="2"/>
          </p:cNvCxnSpPr>
          <p:nvPr/>
        </p:nvCxnSpPr>
        <p:spPr>
          <a:xfrm flipV="1">
            <a:off x="2751985" y="2531572"/>
            <a:ext cx="2988265" cy="11036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571" name="Espace réservé du pied de page 23570"/>
          <p:cNvSpPr>
            <a:spLocks noGrp="1"/>
          </p:cNvSpPr>
          <p:nvPr>
            <p:ph type="ftr" sz="quarter" idx="11"/>
          </p:nvPr>
        </p:nvSpPr>
        <p:spPr>
          <a:xfrm>
            <a:off x="10388004" y="6195908"/>
            <a:ext cx="1396165"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3471093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5820">
        <p15:prstTrans prst="drape"/>
      </p:transition>
    </mc:Choice>
    <mc:Fallback>
      <p:transition spd="slow" advTm="158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arn(inVertical)">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Vertic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arn(inVertical)">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arn(inVertic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4" grpId="0" animBg="1"/>
      <p:bldP spid="25" grpId="0" animBg="1"/>
      <p:bldP spid="2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7485"/>
            <a:ext cx="9899689" cy="5853615"/>
          </a:xfrm>
          <a:prstGeom prst="rect">
            <a:avLst/>
          </a:prstGeom>
        </p:spPr>
      </p:pic>
      <p:sp>
        <p:nvSpPr>
          <p:cNvPr id="3" name="Espace réservé du pied de page 2"/>
          <p:cNvSpPr>
            <a:spLocks noGrp="1"/>
          </p:cNvSpPr>
          <p:nvPr>
            <p:ph type="ftr" sz="quarter" idx="11"/>
          </p:nvPr>
        </p:nvSpPr>
        <p:spPr>
          <a:xfrm>
            <a:off x="10465278" y="6301100"/>
            <a:ext cx="1357528"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149252151"/>
      </p:ext>
    </p:extLst>
  </p:cSld>
  <p:clrMapOvr>
    <a:masterClrMapping/>
  </p:clrMapOvr>
  <p:transition spd="slow" advTm="312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9615" y="0"/>
            <a:ext cx="4796188" cy="1363729"/>
          </a:xfrm>
        </p:spPr>
        <p:txBody>
          <a:bodyPr>
            <a:noAutofit/>
          </a:bodyPr>
          <a:lstStyle/>
          <a:p>
            <a:r>
              <a:rPr lang="fr-FR" sz="9600" dirty="0" smtClean="0">
                <a:latin typeface="Arial" panose="020B0604020202020204" pitchFamily="34" charset="0"/>
                <a:cs typeface="Arial" panose="020B0604020202020204" pitchFamily="34" charset="0"/>
              </a:rPr>
              <a:t>En effet</a:t>
            </a:r>
            <a:endParaRPr lang="fr-FR" sz="9600" dirty="0">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a:xfrm>
            <a:off x="10606945" y="6300038"/>
            <a:ext cx="1318891"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38" y="1613176"/>
            <a:ext cx="8409905" cy="5051987"/>
          </a:xfrm>
          <a:prstGeom prst="rect">
            <a:avLst/>
          </a:prstGeom>
        </p:spPr>
      </p:pic>
    </p:spTree>
    <p:custDataLst>
      <p:tags r:id="rId1"/>
    </p:custDataLst>
    <p:extLst>
      <p:ext uri="{BB962C8B-B14F-4D97-AF65-F5344CB8AC3E}">
        <p14:creationId xmlns:p14="http://schemas.microsoft.com/office/powerpoint/2010/main" val="4000814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595">
        <p15:prstTrans prst="prestige"/>
      </p:transition>
    </mc:Choice>
    <mc:Fallback>
      <p:transition spd="slow" advTm="55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6498" y="528034"/>
            <a:ext cx="10520240" cy="6053069"/>
          </a:xfrm>
        </p:spPr>
        <p:txBody>
          <a:bodyPr>
            <a:normAutofit/>
          </a:bodyPr>
          <a:lstStyle/>
          <a:p>
            <a:pPr>
              <a:buFont typeface="Wingdings" panose="05000000000000000000" pitchFamily="2" charset="2"/>
              <a:buChar char="q"/>
            </a:pPr>
            <a:endParaRPr lang="fr-FR" sz="2800" dirty="0" smtClean="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fr-FR" sz="2800" dirty="0" smtClean="0">
                <a:solidFill>
                  <a:srgbClr val="FF0000"/>
                </a:solidFill>
                <a:latin typeface="Arial" panose="020B0604020202020204" pitchFamily="34" charset="0"/>
                <a:cs typeface="Arial" panose="020B0604020202020204" pitchFamily="34" charset="0"/>
              </a:rPr>
              <a:t>Evaluer</a:t>
            </a:r>
            <a:r>
              <a:rPr lang="fr-FR" sz="2800" dirty="0" smtClean="0">
                <a:solidFill>
                  <a:schemeClr val="tx1"/>
                </a:solidFill>
                <a:latin typeface="Arial" panose="020B0604020202020204" pitchFamily="34" charset="0"/>
                <a:cs typeface="Arial" panose="020B0604020202020204" pitchFamily="34" charset="0"/>
              </a:rPr>
              <a:t> </a:t>
            </a:r>
            <a:r>
              <a:rPr lang="fr-FR" sz="2800" dirty="0">
                <a:solidFill>
                  <a:schemeClr val="tx1"/>
                </a:solidFill>
                <a:latin typeface="Arial" panose="020B0604020202020204" pitchFamily="34" charset="0"/>
                <a:cs typeface="Arial" panose="020B0604020202020204" pitchFamily="34" charset="0"/>
              </a:rPr>
              <a:t>au sens le plus général du terme c’est </a:t>
            </a:r>
            <a:r>
              <a:rPr lang="fr-FR" sz="2800" dirty="0" smtClean="0">
                <a:solidFill>
                  <a:schemeClr val="tx1"/>
                </a:solidFill>
                <a:latin typeface="Arial" panose="020B0604020202020204" pitchFamily="34" charset="0"/>
                <a:cs typeface="Arial" panose="020B0604020202020204" pitchFamily="34" charset="0"/>
              </a:rPr>
              <a:t>attribuer une </a:t>
            </a:r>
            <a:r>
              <a:rPr lang="fr-FR" sz="2800" dirty="0">
                <a:solidFill>
                  <a:schemeClr val="tx1"/>
                </a:solidFill>
                <a:latin typeface="Arial" panose="020B0604020202020204" pitchFamily="34" charset="0"/>
                <a:cs typeface="Arial" panose="020B0604020202020204" pitchFamily="34" charset="0"/>
              </a:rPr>
              <a:t>valeur à un objet.</a:t>
            </a:r>
          </a:p>
          <a:p>
            <a:pPr marL="0" indent="0">
              <a:buNone/>
            </a:pPr>
            <a:r>
              <a:rPr lang="fr-FR" sz="2800" dirty="0">
                <a:solidFill>
                  <a:schemeClr val="tx1"/>
                </a:solidFill>
                <a:latin typeface="Arial" panose="020B0604020202020204" pitchFamily="34" charset="0"/>
                <a:cs typeface="Arial" panose="020B0604020202020204" pitchFamily="34" charset="0"/>
              </a:rPr>
              <a:t> </a:t>
            </a:r>
            <a:r>
              <a:rPr lang="fr-FR" sz="2800" dirty="0" smtClean="0">
                <a:solidFill>
                  <a:schemeClr val="tx1"/>
                </a:solidFill>
                <a:latin typeface="Arial" panose="020B0604020202020204" pitchFamily="34" charset="0"/>
                <a:cs typeface="Arial" panose="020B0604020202020204" pitchFamily="34" charset="0"/>
              </a:rPr>
              <a:t>Les </a:t>
            </a:r>
            <a:r>
              <a:rPr lang="fr-FR" sz="2800" dirty="0">
                <a:solidFill>
                  <a:schemeClr val="tx1"/>
                </a:solidFill>
                <a:latin typeface="Arial" panose="020B0604020202020204" pitchFamily="34" charset="0"/>
                <a:cs typeface="Arial" panose="020B0604020202020204" pitchFamily="34" charset="0"/>
              </a:rPr>
              <a:t>valeurs sont obtenues par l’application de certains </a:t>
            </a:r>
            <a:r>
              <a:rPr lang="fr-FR" sz="2800" dirty="0" smtClean="0">
                <a:solidFill>
                  <a:schemeClr val="tx1"/>
                </a:solidFill>
                <a:latin typeface="Arial" panose="020B0604020202020204" pitchFamily="34" charset="0"/>
                <a:cs typeface="Arial" panose="020B0604020202020204" pitchFamily="34" charset="0"/>
              </a:rPr>
              <a:t>      critères </a:t>
            </a:r>
            <a:r>
              <a:rPr lang="fr-FR" sz="2800" dirty="0">
                <a:solidFill>
                  <a:schemeClr val="tx1"/>
                </a:solidFill>
                <a:latin typeface="Arial" panose="020B0604020202020204" pitchFamily="34" charset="0"/>
                <a:cs typeface="Arial" panose="020B0604020202020204" pitchFamily="34" charset="0"/>
              </a:rPr>
              <a:t>et pouvant s’exprimer de différentes manières </a:t>
            </a:r>
            <a:r>
              <a:rPr lang="fr-FR" sz="2800" dirty="0" smtClean="0">
                <a:solidFill>
                  <a:schemeClr val="tx1"/>
                </a:solidFill>
                <a:latin typeface="Arial" panose="020B0604020202020204" pitchFamily="34" charset="0"/>
                <a:cs typeface="Arial" panose="020B0604020202020204" pitchFamily="34" charset="0"/>
              </a:rPr>
              <a:t> (</a:t>
            </a:r>
            <a:r>
              <a:rPr lang="fr-FR" sz="2800" dirty="0">
                <a:solidFill>
                  <a:schemeClr val="tx1"/>
                </a:solidFill>
                <a:latin typeface="Arial" panose="020B0604020202020204" pitchFamily="34" charset="0"/>
                <a:cs typeface="Arial" panose="020B0604020202020204" pitchFamily="34" charset="0"/>
              </a:rPr>
              <a:t>notes ou lettres, qui apparaissent comme des repères sur une échelle ou encore appréciations qualitatives, </a:t>
            </a:r>
            <a:r>
              <a:rPr lang="fr-FR" sz="2800" dirty="0" smtClean="0">
                <a:solidFill>
                  <a:schemeClr val="tx1"/>
                </a:solidFill>
                <a:latin typeface="Arial" panose="020B0604020202020204" pitchFamily="34" charset="0"/>
                <a:cs typeface="Arial" panose="020B0604020202020204" pitchFamily="34" charset="0"/>
              </a:rPr>
              <a:t>parfois </a:t>
            </a:r>
            <a:r>
              <a:rPr lang="fr-FR" sz="2800" dirty="0">
                <a:solidFill>
                  <a:schemeClr val="tx1"/>
                </a:solidFill>
                <a:latin typeface="Arial" panose="020B0604020202020204" pitchFamily="34" charset="0"/>
                <a:cs typeface="Arial" panose="020B0604020202020204" pitchFamily="34" charset="0"/>
              </a:rPr>
              <a:t>combinaison des  trois</a:t>
            </a:r>
            <a:r>
              <a:rPr lang="fr-FR" sz="2800" dirty="0" smtClean="0">
                <a:solidFill>
                  <a:schemeClr val="tx1"/>
                </a:solidFill>
                <a:latin typeface="Arial" panose="020B0604020202020204" pitchFamily="34" charset="0"/>
                <a:cs typeface="Arial" panose="020B0604020202020204" pitchFamily="34" charset="0"/>
              </a:rPr>
              <a:t>).</a:t>
            </a:r>
          </a:p>
          <a:p>
            <a:pPr marL="0" indent="0">
              <a:buNone/>
            </a:pPr>
            <a:r>
              <a:rPr lang="fr-FR" sz="2800" dirty="0" smtClean="0">
                <a:solidFill>
                  <a:schemeClr val="tx1"/>
                </a:solidFill>
                <a:latin typeface="Arial" panose="020B0604020202020204" pitchFamily="34" charset="0"/>
                <a:cs typeface="Arial" panose="020B0604020202020204" pitchFamily="34" charset="0"/>
              </a:rPr>
              <a:t>L’évaluation est un processus comprenant trois étapes fondamentales: recueillir des informations, les interpréter et prendre des décisions</a:t>
            </a:r>
            <a:endParaRPr lang="fr-FR" sz="2800" dirty="0">
              <a:solidFill>
                <a:schemeClr val="tx1"/>
              </a:solidFill>
              <a:latin typeface="Arial" panose="020B0604020202020204" pitchFamily="34" charset="0"/>
              <a:cs typeface="Arial" panose="020B0604020202020204" pitchFamily="34" charset="0"/>
            </a:endParaRPr>
          </a:p>
        </p:txBody>
      </p:sp>
      <p:sp>
        <p:nvSpPr>
          <p:cNvPr id="2" name="Espace réservé du pied de page 1"/>
          <p:cNvSpPr>
            <a:spLocks noGrp="1"/>
          </p:cNvSpPr>
          <p:nvPr>
            <p:ph type="ftr" sz="quarter" idx="11"/>
          </p:nvPr>
        </p:nvSpPr>
        <p:spPr>
          <a:xfrm>
            <a:off x="10413762" y="6215978"/>
            <a:ext cx="1383286"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207398428"/>
      </p:ext>
    </p:extLst>
  </p:cSld>
  <p:clrMapOvr>
    <a:masterClrMapping/>
  </p:clrMapOvr>
  <mc:AlternateContent xmlns:mc="http://schemas.openxmlformats.org/markup-compatibility/2006">
    <mc:Choice xmlns:p14="http://schemas.microsoft.com/office/powerpoint/2010/main" Requires="p14">
      <p:transition spd="slow" p14:dur="1600" advTm="4666">
        <p:blinds dir="vert"/>
      </p:transition>
    </mc:Choice>
    <mc:Fallback>
      <p:transition spd="slow" advTm="4666">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Pourquoi évaluer?</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58393" y="1581039"/>
            <a:ext cx="8596668" cy="3880773"/>
          </a:xfrm>
        </p:spPr>
        <p:txBody>
          <a:bodyPr>
            <a:normAutofit/>
          </a:bodyPr>
          <a:lstStyle/>
          <a:p>
            <a:pPr>
              <a:buFont typeface="Courier New" panose="02070309020205020404" pitchFamily="49" charset="0"/>
              <a:buChar char="o"/>
            </a:pPr>
            <a:r>
              <a:rPr lang="fr-FR" sz="2800" dirty="0" smtClean="0">
                <a:latin typeface="Arial" panose="020B0604020202020204" pitchFamily="34" charset="0"/>
                <a:cs typeface="Arial" panose="020B0604020202020204" pitchFamily="34" charset="0"/>
              </a:rPr>
              <a:t>Pour contrôler et mesurer les degrés d’assimilation</a:t>
            </a:r>
          </a:p>
          <a:p>
            <a:pPr>
              <a:buFont typeface="Courier New" panose="02070309020205020404" pitchFamily="49" charset="0"/>
              <a:buChar char="o"/>
            </a:pPr>
            <a:r>
              <a:rPr lang="fr-FR" sz="2800" dirty="0" smtClean="0">
                <a:latin typeface="Arial" panose="020B0604020202020204" pitchFamily="34" charset="0"/>
                <a:cs typeface="Arial" panose="020B0604020202020204" pitchFamily="34" charset="0"/>
              </a:rPr>
              <a:t>Pour progresser dans l’apprentissage et améliorer sa qualité</a:t>
            </a:r>
          </a:p>
          <a:p>
            <a:pPr>
              <a:buFont typeface="Courier New" panose="02070309020205020404" pitchFamily="49" charset="0"/>
              <a:buChar char="o"/>
            </a:pPr>
            <a:r>
              <a:rPr lang="fr-FR" sz="2800" dirty="0" smtClean="0">
                <a:latin typeface="Arial" panose="020B0604020202020204" pitchFamily="34" charset="0"/>
                <a:cs typeface="Arial" panose="020B0604020202020204" pitchFamily="34" charset="0"/>
              </a:rPr>
              <a:t>Pour passer d’un niveau à un autre</a:t>
            </a:r>
          </a:p>
          <a:p>
            <a:pPr>
              <a:buFont typeface="Courier New" panose="02070309020205020404" pitchFamily="49" charset="0"/>
              <a:buChar char="o"/>
            </a:pPr>
            <a:r>
              <a:rPr lang="fr-FR" sz="2800" dirty="0" smtClean="0">
                <a:latin typeface="Arial" panose="020B0604020202020204" pitchFamily="34" charset="0"/>
                <a:cs typeface="Arial" panose="020B0604020202020204" pitchFamily="34" charset="0"/>
              </a:rPr>
              <a:t>Pour orienter les enseignés</a:t>
            </a:r>
          </a:p>
          <a:p>
            <a:pPr>
              <a:buFont typeface="Courier New" panose="02070309020205020404" pitchFamily="49" charset="0"/>
              <a:buChar char="o"/>
            </a:pPr>
            <a:r>
              <a:rPr lang="fr-FR" sz="2800" dirty="0" smtClean="0">
                <a:latin typeface="Arial" panose="020B0604020202020204" pitchFamily="34" charset="0"/>
                <a:cs typeface="Arial" panose="020B0604020202020204" pitchFamily="34" charset="0"/>
              </a:rPr>
              <a:t>Pour donner un certificat</a:t>
            </a:r>
          </a:p>
          <a:p>
            <a:pPr marL="0" indent="0">
              <a:buNone/>
            </a:pPr>
            <a:endParaRPr lang="fr-FR" sz="28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771" y="2867822"/>
            <a:ext cx="4190598" cy="3990178"/>
          </a:xfrm>
          <a:prstGeom prst="rect">
            <a:avLst/>
          </a:prstGeom>
        </p:spPr>
      </p:pic>
      <p:sp>
        <p:nvSpPr>
          <p:cNvPr id="5" name="Espace réservé du pied de page 4"/>
          <p:cNvSpPr>
            <a:spLocks noGrp="1"/>
          </p:cNvSpPr>
          <p:nvPr>
            <p:ph type="ftr" sz="quarter" idx="11"/>
          </p:nvPr>
        </p:nvSpPr>
        <p:spPr>
          <a:xfrm>
            <a:off x="10821593" y="6234545"/>
            <a:ext cx="1370407"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1984599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8473">
        <p15:prstTrans prst="fallOver"/>
      </p:transition>
    </mc:Choice>
    <mc:Fallback>
      <p:transition spd="slow" advTm="184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1)">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anose="020B0604020202020204" pitchFamily="34" charset="0"/>
                <a:cs typeface="Arial" panose="020B0604020202020204" pitchFamily="34" charset="0"/>
              </a:rPr>
              <a:t>Comment évaluer?</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13693" y="1389487"/>
            <a:ext cx="10050767" cy="2604594"/>
          </a:xfrm>
        </p:spPr>
        <p:txBody>
          <a:bodyPr>
            <a:normAutofit/>
          </a:bodyPr>
          <a:lstStyle/>
          <a:p>
            <a:pPr>
              <a:buFont typeface="Wingdings" panose="05000000000000000000" pitchFamily="2" charset="2"/>
              <a:buChar char="v"/>
            </a:pPr>
            <a:r>
              <a:rPr lang="fr-FR" sz="2800" dirty="0" smtClean="0">
                <a:latin typeface="Arial" panose="020B0604020202020204" pitchFamily="34" charset="0"/>
                <a:cs typeface="Arial" panose="020B0604020202020204" pitchFamily="34" charset="0"/>
              </a:rPr>
              <a:t>Par une observation en continu de l’apprenant face à la tache, ou en interaction avec ses collègues</a:t>
            </a:r>
          </a:p>
          <a:p>
            <a:pPr>
              <a:buFont typeface="Wingdings" panose="05000000000000000000" pitchFamily="2" charset="2"/>
              <a:buChar char="v"/>
            </a:pPr>
            <a:r>
              <a:rPr lang="fr-FR" sz="2800" dirty="0" smtClean="0">
                <a:latin typeface="Arial" panose="020B0604020202020204" pitchFamily="34" charset="0"/>
                <a:cs typeface="Arial" panose="020B0604020202020204" pitchFamily="34" charset="0"/>
              </a:rPr>
              <a:t>Par des travaux significatifs: les tests, les devoirs…</a:t>
            </a:r>
            <a:r>
              <a:rPr lang="fr-FR" sz="2800" dirty="0" err="1" smtClean="0">
                <a:latin typeface="Arial" panose="020B0604020202020204" pitchFamily="34" charset="0"/>
                <a:cs typeface="Arial" panose="020B0604020202020204" pitchFamily="34" charset="0"/>
              </a:rPr>
              <a:t>etc</a:t>
            </a:r>
            <a:endParaRPr lang="fr-FR" sz="28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fr-FR" sz="2800" dirty="0" smtClean="0">
                <a:latin typeface="Arial" panose="020B0604020202020204" pitchFamily="34" charset="0"/>
                <a:cs typeface="Arial" panose="020B0604020202020204" pitchFamily="34" charset="0"/>
              </a:rPr>
              <a:t>Par des épreuves nationales de référence: bac, neuvième …</a:t>
            </a:r>
            <a:r>
              <a:rPr lang="fr-FR" sz="2800" dirty="0" err="1" smtClean="0">
                <a:latin typeface="Arial" panose="020B0604020202020204" pitchFamily="34" charset="0"/>
                <a:cs typeface="Arial" panose="020B0604020202020204" pitchFamily="34" charset="0"/>
              </a:rPr>
              <a:t>etc</a:t>
            </a:r>
            <a:endParaRPr lang="fr-FR" sz="28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918" y="3510160"/>
            <a:ext cx="5113579" cy="3181081"/>
          </a:xfrm>
          <a:prstGeom prst="rect">
            <a:avLst/>
          </a:prstGeom>
        </p:spPr>
      </p:pic>
      <p:sp>
        <p:nvSpPr>
          <p:cNvPr id="4" name="Espace réservé du pied de page 3"/>
          <p:cNvSpPr>
            <a:spLocks noGrp="1"/>
          </p:cNvSpPr>
          <p:nvPr>
            <p:ph type="ftr" sz="quarter" idx="11"/>
          </p:nvPr>
        </p:nvSpPr>
        <p:spPr>
          <a:xfrm>
            <a:off x="10529672" y="6326116"/>
            <a:ext cx="1331770" cy="365125"/>
          </a:xfrm>
        </p:spPr>
        <p:txBody>
          <a:bodyPr/>
          <a:lstStyle/>
          <a:p>
            <a:r>
              <a:rPr lang="fr-FR" sz="1800" dirty="0" smtClean="0">
                <a:solidFill>
                  <a:schemeClr val="bg1"/>
                </a:solidFill>
                <a:latin typeface="Brush Script MT" panose="03060802040406070304" pitchFamily="66" charset="0"/>
              </a:rPr>
              <a:t>Bettaibi Habib</a:t>
            </a:r>
            <a:endParaRPr lang="fr-FR" sz="1800" dirty="0">
              <a:solidFill>
                <a:schemeClr val="bg1"/>
              </a:solidFill>
              <a:latin typeface="Brush Script MT" panose="03060802040406070304" pitchFamily="66" charset="0"/>
            </a:endParaRPr>
          </a:p>
        </p:txBody>
      </p:sp>
    </p:spTree>
    <p:custDataLst>
      <p:tags r:id="rId1"/>
    </p:custDataLst>
    <p:extLst>
      <p:ext uri="{BB962C8B-B14F-4D97-AF65-F5344CB8AC3E}">
        <p14:creationId xmlns:p14="http://schemas.microsoft.com/office/powerpoint/2010/main" val="1983710189"/>
      </p:ext>
    </p:extLst>
  </p:cSld>
  <p:clrMapOvr>
    <a:masterClrMapping/>
  </p:clrMapOvr>
  <mc:AlternateContent xmlns:mc="http://schemas.openxmlformats.org/markup-compatibility/2006">
    <mc:Choice xmlns:p14="http://schemas.microsoft.com/office/powerpoint/2010/main" Requires="p14">
      <p:transition spd="slow" p14:dur="1600" advTm="11388">
        <p:blinds dir="vert"/>
      </p:transition>
    </mc:Choice>
    <mc:Fallback>
      <p:transition spd="slow" advTm="11388">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1.2"/>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0.4|1.7|1.6"/>
</p:tagLst>
</file>

<file path=ppt/tags/tag13.xml><?xml version="1.0" encoding="utf-8"?>
<p:tagLst xmlns:a="http://schemas.openxmlformats.org/drawingml/2006/main" xmlns:r="http://schemas.openxmlformats.org/officeDocument/2006/relationships" xmlns:p="http://schemas.openxmlformats.org/presentationml/2006/main">
  <p:tag name="TIMING" val="|0.1|1.5"/>
</p:tagLst>
</file>

<file path=ppt/tags/tag14.xml><?xml version="1.0" encoding="utf-8"?>
<p:tagLst xmlns:a="http://schemas.openxmlformats.org/drawingml/2006/main" xmlns:r="http://schemas.openxmlformats.org/officeDocument/2006/relationships" xmlns:p="http://schemas.openxmlformats.org/presentationml/2006/main">
  <p:tag name="TIMING" val="|0.6|1.4"/>
</p:tagLst>
</file>

<file path=ppt/tags/tag15.xml><?xml version="1.0" encoding="utf-8"?>
<p:tagLst xmlns:a="http://schemas.openxmlformats.org/drawingml/2006/main" xmlns:r="http://schemas.openxmlformats.org/officeDocument/2006/relationships" xmlns:p="http://schemas.openxmlformats.org/presentationml/2006/main">
  <p:tag name="TIMING" val="|0.2|1.1|1.6"/>
</p:tagLst>
</file>

<file path=ppt/tags/tag16.xml><?xml version="1.0" encoding="utf-8"?>
<p:tagLst xmlns:a="http://schemas.openxmlformats.org/drawingml/2006/main" xmlns:r="http://schemas.openxmlformats.org/officeDocument/2006/relationships" xmlns:p="http://schemas.openxmlformats.org/presentationml/2006/main">
  <p:tag name="TIMING" val="|0.3|1.3|1.6|1.4"/>
</p:tagLst>
</file>

<file path=ppt/tags/tag17.xml><?xml version="1.0" encoding="utf-8"?>
<p:tagLst xmlns:a="http://schemas.openxmlformats.org/drawingml/2006/main" xmlns:r="http://schemas.openxmlformats.org/officeDocument/2006/relationships" xmlns:p="http://schemas.openxmlformats.org/presentationml/2006/main">
  <p:tag name="TIMING" val="|0.6|1.1|1.4"/>
</p:tagLst>
</file>

<file path=ppt/tags/tag18.xml><?xml version="1.0" encoding="utf-8"?>
<p:tagLst xmlns:a="http://schemas.openxmlformats.org/drawingml/2006/main" xmlns:r="http://schemas.openxmlformats.org/officeDocument/2006/relationships" xmlns:p="http://schemas.openxmlformats.org/presentationml/2006/main">
  <p:tag name="TIMING" val="|2.8|2.6|2.5"/>
</p:tagLst>
</file>

<file path=ppt/tags/tag19.xml><?xml version="1.0" encoding="utf-8"?>
<p:tagLst xmlns:a="http://schemas.openxmlformats.org/drawingml/2006/main" xmlns:r="http://schemas.openxmlformats.org/officeDocument/2006/relationships" xmlns:p="http://schemas.openxmlformats.org/presentationml/2006/main">
  <p:tag name="TIMING" val="|0|1.5|1|1.4"/>
</p:tagLst>
</file>

<file path=ppt/tags/tag2.xml><?xml version="1.0" encoding="utf-8"?>
<p:tagLst xmlns:a="http://schemas.openxmlformats.org/drawingml/2006/main" xmlns:r="http://schemas.openxmlformats.org/officeDocument/2006/relationships" xmlns:p="http://schemas.openxmlformats.org/presentationml/2006/main">
  <p:tag name="TIMING" val="|1.1|1.4|2.1|0.9|1.2|2.3|1.3"/>
</p:tagLst>
</file>

<file path=ppt/tags/tag20.xml><?xml version="1.0" encoding="utf-8"?>
<p:tagLst xmlns:a="http://schemas.openxmlformats.org/drawingml/2006/main" xmlns:r="http://schemas.openxmlformats.org/officeDocument/2006/relationships" xmlns:p="http://schemas.openxmlformats.org/presentationml/2006/main">
  <p:tag name="TIMING" val="|0|2|1.8"/>
</p:tagLst>
</file>

<file path=ppt/tags/tag21.xml><?xml version="1.0" encoding="utf-8"?>
<p:tagLst xmlns:a="http://schemas.openxmlformats.org/drawingml/2006/main" xmlns:r="http://schemas.openxmlformats.org/officeDocument/2006/relationships" xmlns:p="http://schemas.openxmlformats.org/presentationml/2006/main">
  <p:tag name="TIMING" val="|0.3|1.2|0.9|0.9|0.9|1.8|1.5|1.3|1.3|1.3|1.3|0.9"/>
</p:tagLst>
</file>

<file path=ppt/tags/tag22.xml><?xml version="1.0" encoding="utf-8"?>
<p:tagLst xmlns:a="http://schemas.openxmlformats.org/drawingml/2006/main" xmlns:r="http://schemas.openxmlformats.org/officeDocument/2006/relationships" xmlns:p="http://schemas.openxmlformats.org/presentationml/2006/main">
  <p:tag name="TIMING" val="|0.3|1.9"/>
</p:tagLst>
</file>

<file path=ppt/tags/tag23.xml><?xml version="1.0" encoding="utf-8"?>
<p:tagLst xmlns:a="http://schemas.openxmlformats.org/drawingml/2006/main" xmlns:r="http://schemas.openxmlformats.org/officeDocument/2006/relationships" xmlns:p="http://schemas.openxmlformats.org/presentationml/2006/main">
  <p:tag name="TIMING" val="|0.9|1.7"/>
</p:tagLst>
</file>

<file path=ppt/tags/tag24.xml><?xml version="1.0" encoding="utf-8"?>
<p:tagLst xmlns:a="http://schemas.openxmlformats.org/drawingml/2006/main" xmlns:r="http://schemas.openxmlformats.org/officeDocument/2006/relationships" xmlns:p="http://schemas.openxmlformats.org/presentationml/2006/main">
  <p:tag name="TIMING" val="|0.5|2.1"/>
</p:tagLst>
</file>

<file path=ppt/tags/tag25.xml><?xml version="1.0" encoding="utf-8"?>
<p:tagLst xmlns:a="http://schemas.openxmlformats.org/drawingml/2006/main" xmlns:r="http://schemas.openxmlformats.org/officeDocument/2006/relationships" xmlns:p="http://schemas.openxmlformats.org/presentationml/2006/main">
  <p:tag name="TIMING" val="|0.9|1.7|1.8|1.5"/>
</p:tagLst>
</file>

<file path=ppt/tags/tag3.xml><?xml version="1.0" encoding="utf-8"?>
<p:tagLst xmlns:a="http://schemas.openxmlformats.org/drawingml/2006/main" xmlns:r="http://schemas.openxmlformats.org/officeDocument/2006/relationships" xmlns:p="http://schemas.openxmlformats.org/presentationml/2006/main">
  <p:tag name="TIMING" val="|0.6|1.3|1|1.7"/>
</p:tagLst>
</file>

<file path=ppt/tags/tag4.xml><?xml version="1.0" encoding="utf-8"?>
<p:tagLst xmlns:a="http://schemas.openxmlformats.org/drawingml/2006/main" xmlns:r="http://schemas.openxmlformats.org/officeDocument/2006/relationships" xmlns:p="http://schemas.openxmlformats.org/presentationml/2006/main">
  <p:tag name="TIMING" val="|1.8|1|0.9|1|0.9|1|0.8|0.9|0.8|1|0.9|0.8|0.8"/>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1.5|1.1"/>
</p:tagLst>
</file>

<file path=ppt/tags/tag7.xml><?xml version="1.0" encoding="utf-8"?>
<p:tagLst xmlns:a="http://schemas.openxmlformats.org/drawingml/2006/main" xmlns:r="http://schemas.openxmlformats.org/officeDocument/2006/relationships" xmlns:p="http://schemas.openxmlformats.org/presentationml/2006/main">
  <p:tag name="TIMING" val="|0|1.7|1.8"/>
</p:tagLst>
</file>

<file path=ppt/tags/tag8.xml><?xml version="1.0" encoding="utf-8"?>
<p:tagLst xmlns:a="http://schemas.openxmlformats.org/drawingml/2006/main" xmlns:r="http://schemas.openxmlformats.org/officeDocument/2006/relationships" xmlns:p="http://schemas.openxmlformats.org/presentationml/2006/main">
  <p:tag name="TIMING" val="|1.6|1.5|3|2.4|2.3|2.4|2.1"/>
</p:tagLst>
</file>

<file path=ppt/tags/tag9.xml><?xml version="1.0" encoding="utf-8"?>
<p:tagLst xmlns:a="http://schemas.openxmlformats.org/drawingml/2006/main" xmlns:r="http://schemas.openxmlformats.org/officeDocument/2006/relationships" xmlns:p="http://schemas.openxmlformats.org/presentationml/2006/main">
  <p:tag name="TIMING" val="|0.7|1.3|2.2|2.5|2.4"/>
</p:tagLst>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560</TotalTime>
  <Words>822</Words>
  <Application>Microsoft Office PowerPoint</Application>
  <PresentationFormat>Widescreen</PresentationFormat>
  <Paragraphs>171</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Brush Script MT</vt:lpstr>
      <vt:lpstr>Calibri</vt:lpstr>
      <vt:lpstr>Courier New</vt:lpstr>
      <vt:lpstr>Mistral</vt:lpstr>
      <vt:lpstr>Times New Roman</vt:lpstr>
      <vt:lpstr>Trebuchet MS</vt:lpstr>
      <vt:lpstr>Wingdings</vt:lpstr>
      <vt:lpstr>Wingdings 3</vt:lpstr>
      <vt:lpstr>Facette</vt:lpstr>
      <vt:lpstr>BONJOUR</vt:lpstr>
      <vt:lpstr>Evaluation du travail de l’élève dans les classes secondaires                   Elaboré par: Bettaibi Habib                                                   </vt:lpstr>
      <vt:lpstr>Déroulement de la séance</vt:lpstr>
      <vt:lpstr>PowerPoint Presentation</vt:lpstr>
      <vt:lpstr>PowerPoint Presentation</vt:lpstr>
      <vt:lpstr>En effet</vt:lpstr>
      <vt:lpstr>PowerPoint Presentation</vt:lpstr>
      <vt:lpstr>Pourquoi évaluer?</vt:lpstr>
      <vt:lpstr>Comment évaluer?</vt:lpstr>
      <vt:lpstr>PowerPoint Presentation</vt:lpstr>
      <vt:lpstr>PowerPoint Presentation</vt:lpstr>
      <vt:lpstr>Les différents types d’évaluation</vt:lpstr>
      <vt:lpstr>PowerPoint Presentation</vt:lpstr>
      <vt:lpstr>PowerPoint Presentation</vt:lpstr>
      <vt:lpstr>PowerPoint Presentation</vt:lpstr>
      <vt:lpstr>PowerPoint Presentation</vt:lpstr>
      <vt:lpstr>PowerPoint Presentation</vt:lpstr>
      <vt:lpstr>PowerPoint Presentation</vt:lpstr>
      <vt:lpstr>Pause café</vt:lpstr>
      <vt:lpstr>PowerPoint Presentation</vt:lpstr>
      <vt:lpstr>PowerPoint Presentation</vt:lpstr>
      <vt:lpstr>PowerPoint Presentation</vt:lpstr>
      <vt:lpstr>Analyser un devoir de contrôle de la 2ème année sciences</vt:lpstr>
      <vt:lpstr>Analyser l’exercice1 d’un devoir de contrôle de la 3ème année Maths  On note RC, AD, AI et X pour désigner respectivement: restitution et compréhension, application directe, application indirecte et autre pour la typologie des question proposées dans cet exercice </vt:lpstr>
      <vt:lpstr>Vers une autre activité de 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habib bettaibi</dc:creator>
  <cp:lastModifiedBy>Mr Nejib</cp:lastModifiedBy>
  <cp:revision>53</cp:revision>
  <dcterms:created xsi:type="dcterms:W3CDTF">2017-10-31T07:40:18Z</dcterms:created>
  <dcterms:modified xsi:type="dcterms:W3CDTF">2019-11-10T19:45:57Z</dcterms:modified>
</cp:coreProperties>
</file>